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dv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dv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45 މާތްރަސްކަލާނގެ ބަސްފުޅު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dv" sz="4400"/>
              <a:t>މަލާއިކަތާގެ ފަރާތުން ލިބުނު އުފާވެރި ޚަބަރެވެ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މަރިޔަމްއަށް އެ ޚަބަރު ދިނީ ކާކު ހެއްޔެވެ؟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ޝައިޠާނާއެވެ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މަރިޔަމްގެ ރަޙްމަތްތެރިޔާއެވެ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މަލާއިކަތެވެ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dv" sz="2800">
                <a:solidFill>
                  <a:srgbClr val="FF0000"/>
                </a:solidFill>
              </a:rPr>
              <a:t>މަލާއިކަތެވެ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 54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ވަޅުގަނޑު ކައިރީގައި ސަމާރީ އަންހެނެކެވެ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ދޭ ފެން ބޯ މީހަކު ދުވަހަކުވެސް ކަރުހިއްކާކަށް ނުޖެހޭނެއެވެ. ހަމަކަށަވަރުން، އަހަރެން އޭނާއަށް ދޭ ފެން އޭނާގެ ކިބައިގައި ވެގެންދާނީ، ދާއިމީ ޙަޔާތަށް ފޭބޭ ފެން ފޮއްޓަށެވެ."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ސަމާރިޔާ ބިމުން ފާއިތުވަމުން ދިޔައިރު، ވަޅުގަނޑު ކައިރީގައި އަންހެނަކާ ބައްދަލުވެވަޑައިގެން ވިދާޅުވިއެވެ. “އަޅުގަނޑަށް ފެންކޮޅެއް ދީބަލަ.”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އެ އަންހެންމީހާ ހުރީ އަޖައިބު ކުރުވަނިވި ގޮތަކަށެވެ. އެހެނީ ޔަހޫދީން ވާހަކަ ދައްކަނީ ސަމާރީންނާ ނޫނެވެ. “އަހަންނަކީ ކާކުކަން އެނގުނުނަމަ އަހަރެންގެ ގާތުގައި ފެން އެދުނީސް.” އީސާގެފާނު ވިދާޅުވިއެވެ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“އެހެނީ އަހަރެން ދޭ ފެނަކީ ދެން ދުވަހަކުވެސް ކަރުހިއްކުން ނުޖެހޭ ދިރިއުޅުމުގެ ފެނެވެ.” އެ އަންހެންމީހާ އީސާގެފާނާއި މެދު ޝައުގުވެރިކަން އުފެދުނެވެ. “ތިއީ ކާކު، އަހަންނަށް އެ ފެން ދީފާނަންތަ؟”</a:t>
            </a:r>
            <a:r xmlns:a="http://schemas.openxmlformats.org/drawingml/2006/main">
              <a:rPr lang="dv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“އަހަންނަކީ އީސާގެފާނާއި މާތްރަސްކަލާނގެ ދަރިކަލުން” އީސާގެފާނު ޖަވާބު ދެއްވިއެވެ. މިކަމާއި އެކު އޭނަ ސިއްސައިގެން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ފެންޖަގު ދޫކޮށްލާފައި އެނބުރި ރަށަށް ގޮސް މީސްތަކުންނަށް އީސާގެފާނުގެ ވާހަކަ ކިޔައިދިނެވެ. އެތައް ބަޔަކު އީސާގެފާނާ ބައްދަލުކުރަން އައިސް އެކަލޭގެފާނަކީ އެމީހުންގެ ސަލާމަތްތެރިޔާގެ ގޮތުގައި އީމާންވިއެވެ.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ސަމާރީ އަންހެނާ އީސާގެފާނާ ބައްދަލުވުމާއެކު، ފެންޖަގު ދޫކޮށް އެނބުރި ރަށަށް ދިޔައީ ރަށުގެ ރައްޔިތުންނަށް ސަލާމަތުގެ އުފާވެރި ޚަބަރު ފޯރުކޮށްދިނުމަށެވެ.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އެތައް ބަޔަކު ސަލާމަތްވީ އެކަމަނާ ދަރުސް ދެއްވި އިންޖީލު އަޑުއައްސަވައި ގަބޫލުކޮށްގެންނެވެ.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ބައްދަލުވެއްޖެ ހެއްޔެވެ؟ އީސާގެފާނުގެ ވާހަކަ އެހެން މީހުންނަށް ކިޔައިދެނީ ހެއްޔެވެ؟ ސަމާރީ އަންހެނަކު ފަދައިން އީސާގެފާނު އެހެން މީހުންނަށް ތަޢާރަފް ކުރުމަކީ ކިހިނެއް ވާނީ؟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ނަފްސުތަކަށް ދުވަހަކުވެސް ކަރުހިއްކައިގެން ނުދިއުމަށް ދިރިއުޅުމުގެ ފެން ދެއްވާ ފަރާތަކީ އީސާގެފާނެވެ.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ސަމާރީ އަންހެނަކާ ބައްދަލުވީ ކޮންތާކުން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ގަނޑުވަރުގައެވެ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ރަށުގެ މައްޗަށެވެ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މަގުމަތި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ބާޒާރުގައެވެ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ވަޅުގަނޑުގައެވެ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ވަޅުގަނޑުގައެވެ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ތިބާ ބަނޑުބޮޑުވެ ދަރިއަކު ލިބި، އޭނާއަށް އީސާގެފާނުގެ ނަން ދޭން ޖެހެއެވެ.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 އެވެ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ދޭ ފެން ބޯ މީހަކު ދުވަހަކުވެސް ކަރުހިއްކާކަށް ނުޖެހޭނެއެވެ. ހަމަކަށަވަރުން، އަހަރެން އޭނާއަށް ދޭ ފެން އޭނާގެ ކިބައިގައި ވެގެންދާނީ، ދާއިމީ ޙަޔާތަށް ފޭބޭ ފެން ފޮއްޓަށެވެ."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ތިބާގެ ވަޅު ފުން ފެނަކަށް އެއްލާލާށެވެ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އީސާގެފާނު ޝައިމަންއަށް ވިދާޅުވިއެވެ.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ޕަތަރަސްގެ ދޯންޏަށް ވަޑައިގެން އެ ބަސްފުޅު ފޮނުއްވި އީސާގެފާނު ޕަތަރަސްއަށް ވިދާޅުވިއެވެ. "މިހާރު ފުން ފެނަށް ގޮސް ވަލެއް އުކާލާފައި މަސް ބާނާށެވެ."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“މާސްޓަރ، އަހަރެމެން މުޅި ރޭ ބުރަކޮށް މަސައްކަތް ކޮށްފައި އެއްވެސް އެއްޗެއް ނުހިފާ. އެކަމަކު ތިޔަ ބުނާތީ އަހަރެން ވަޅުތައް ދޫކޮށްލާނަން."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އެކަން ކޮށް ނިމުމުން އެމީހުންގެ ވަޅުތައް ފަޅައިގެން ދާން ފެށީ އެހާ ގިނަ އަދަދަކަށް މަސް ބާނާ ގޮތަށެވެ. މިކަމާ ޕީޓަރ ހައިރާންވިއެވެ.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އީސާގެފާނަކީ މާތްރަސްކަލާނގެ ދަރިކަލުންކަން އެނގިވަޑައިގެން ޕަތަރަސް ތައުބާވިއެވެ. "އަހަންނަކީ ފާފަވެރިއެކެވެ."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ވިދާޅުވިއެވެ. “ބިރުނުގަންނާތި، މިހާރުން މިހާރަށް ތި ވާނީ މީހުން ގެންދާ މަސްވެރިއަކަށް.” ޕަތަރަސް ހުރިހާ ކަމެއް ދޫކޮށް އީސާގެފާނުގެ މުދައްރިސަކަށް ވެވަޑައިގެންނެވިއެވެ.</a:t>
            </a:r>
            <a:r xmlns:a="http://schemas.openxmlformats.org/drawingml/2006/main">
              <a:rPr altLang="en-US" lang="dv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ފިލާވަޅު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 ބައްދަލުވި ޕަތަރަސް،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ތައުބާވެ ކިޔަމަންތެރިވީ ހަމަ އެތަނުންނެވެ.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ތައުބާވުމާއި ކިޔަމަންތެރިކަން އެބައޮތް ހެއްޔެވެ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ތިބާގެ ޙަޔާތުގައި އީސާގެފާނަށް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ހުރިހާ ކަމެއް ދޫކޮށް އީސާގެފާނުގެ ފަހަތުން ދިޔައެވެ. ޕަތަރަސް ފަދައިން ތިބާވެސް ވާންޖެހޭނީ ހަގީގީ ތައުބާއާއި ކިޔަމަންތެރިކަން އެނގޭ މުދައްރިސަކަށެވެ.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މީހުންގެ ތަޖުރިބާތަކާއި ޤާބިލުކަން ފަހަނައަޅައި ގޮސް މުޢުޖިޒާތްތައް ކުރައްވާ މީހެކެވެ.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46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ތުއްތު އީސާގެފާނެވެ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ޕީޓަރގެ ވަޒީފާއަކީ ކޮބައި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ވަޑާންކުރާ މީހެކެވެ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ޝެޕާޑް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މަސްވެރިއެއް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ދަނޑުވެރިޔާ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މަސްވެރިއެއް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އީސާގެފާނު ޝައިމަންއަށް ވިދާޅުވިއެވެ.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މުދައްރިސުންނަށް ގޮވާލި އީސާގެފާނެވެ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 ނަތަނައެލް ހޯދައިގެން އޭނާއަށް ބުނީ، "އަހަރެމެންނަށް ފެނިއްޖެ މޫސާގެފާނު ޝަރީޢަތުގައި ލިޔުއްވި މީހާއާއި، ނަބިއްޔުން ވެސް ލިޔުއްވި މީހާ-- ޔޫސުފްގެފާނުގެ ދަރިކަލުން ނަސާރާގެ އީސާގެފާނު."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ޕަތަރަސް އާއި އަންދްރޭސް އަދި އެމީހުންގެ އަވަށްޓެރި ފިލިޕް އަށް މުދައްރިސެއްގެ ގޮތުގައި ގޮވާލެއްވިއެވެ. "އަހަރެންގެ ފަހަތުން ދާން!"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 އީސާގެފާނު އޭނާގެ އެކުވެރިޔާ ނަތަނާއެލްއަށް ތަޢާރަފްކޮށްދިނެވެ. "މުސްކުޅި ޢަހުދު ފޮތުގައި ނަބިއްޔުން ލިޔުއްވި މަސީޙު ފާޅުވެވަޑައިގެންނެވިއެވެ."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"ނަސާރާ! އެތަނުން މަސީޙު އަތުވެދާނެތަ؟" ނަތަނާލް އަހާލިއެވެ. "އާދެބަލަބަލަ" ފިލިޕް ބުންޏެވެ.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ނަތަނާލް އަށް ބުންޏެވެ. “ތިޔައީ ހަގީގީ އިސްރާއީލީއެއް، ފިލިޕް ކަލޭގެފާނަށް ގޮވާލުމުގެ ކުރިން ކަލޭ އަދިވެސް އިންޖީނުގެ ދަށުގައި ހުއްޓާ އަހަރެންނަށް ފެނުނީ.”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މިކަމާ ނަތަނަޢީލް ހައިރާންވެ އީސާގެފާނަށް ޝަރަފުވެރިކަން ދެއްވައި، “ރަބީޢު، ކަލޭގެފާނަކީ މާތްރަސްކަލާނގެ ދަރިކަލުން އަދި އިސްރާއީލުގެ ރަސްގެފާނެވެ.”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ނަތަނާލްއަށް އެކަން އެނގުނުހާ އަވަހަށެވެ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މަސީޙު، އޭނާ އީސާގެފާނަށް ޝަރަފު ދެއްވިއެވެ.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ވެގެން ދިޔައީ އީސާގެފާނުގެ މުދައްރިސަކަށެވެ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ޖެހޭނީ އަހަރެމެންގެ ސަލާމަތްތެރިޔާ އީސާގެފާނަށް ޝަރަފުވެރިކަން ދިނުމާއި، އީސާގެފާނުގެ މުދައްރިސެއްގެ ދިރިއުޅުމެއް އުޅެ، އެކަލޭގެފާނަށް ކިޔަމަންތެރިވުމެވެ.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މިއަދު ދާއޫދުގެފާނުގެ ރަށުގައި ތިބާއަށް ސަލާމަތްތެރިއަކު އުފަންވެއްޖެއެވެ. އޭނާއަކީ މާތްރަސްކަލާނގެ އީސާގެފާނެވެ.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ކަހަލަ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އެކަލޭގެފާނު ފަދައިން މުދައްރިސުންގެ ގޮތުގައި މީހުންނަށް ގޮވާލައްވާ ބޭފުޅެކެވެ.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ނަތަނާއެލްއަށް އީސާގެފާނު ތަޢާރަފްކޮށްދިނީ ކާކު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އެންޑްރޫ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ޕައުލް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ފިލިޕް 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ފިލިޕް ނަތަނައެލް ހޯދައިގެން އޭނާއަށް ބުނީ، "އަހަރެމެންނަށް ފެނިއްޖެ މޫސާގެފާނު ޝަރީޢަތުގައި ލިޔުއްވި މީހާއާއި، ނަބިއްޔުން ވެސް ލިޔުއްވި މީހާ-- ޔޫސުފްގެފާނުގެ ދަރިކަލުން ނަސާރާގެ އީސާގެފާނު."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ފުރާޅު ތެރެއިން ފައިބައިގެން އައި މީހާއެވެ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ތެދުވެ، އޭނާގެ މެޓް ނަގައިގެން ނިކުމެގެން ދިޔައީ އެ އެންމެންގެ ފުރިހަމަ ނަޒަރަކުންނެވެ. މިކަމުގެ ސަބަބުން އެންމެން ހައިރާންވެ، އެމީހުން މާތްރަސްކަލާނގެއަށް ޙަމްދުކޮށް، "އަހަރެމެން މިކަހަލަ ކަމެއް ދުވަހަކުވެސް ނުދެކެން!"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ޝިފާ ދެއްވި ވާހަކަ މީހުންނަށް އަޑުއިވުމުން މީހުން ގެނައީ އެމީހުންގެ ޕެރެލައިޓިކް އެކުވެރިޔާއެވެ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ހުންނެވި ތަނުގައި މާ ގިނަ މީހުން ތިއްބެވެ. އެހެންކަމުން އެމީހުންގެ ޕެރެލައިޓިކް އެކުވެރިޔާ ފުރާޅު ތެރެއިން އީސާގެފާނުގެ އަރިހަށް ގެންދެވޭ ގޮތެއް ނުވިއެވެ.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ޕެރެލައިޓިކް ފްރެންޑެއް ގެނައި މީހުން ފުރާޅު ފަޅާލައި ޕެރެލައިޓިކް ފްރެންޑެއް އީސާގެފާނުގެ އަރިހަށް ފޮނުވިއެވެ.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އެމީހުންގެ އީމާންތެރިކަން ފެނިވަޑައިގެން ވިދާޅުވިއެވެ. "ތިބާގެ ފާފަތައް ފުއްސަވައިފި. ތެދުވެ ގެއަށް ދާށެވެ."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ހައިރާންވާންޖެހޭ ކަމަކީ ޕެރެލައިޓިކް މީހާއަށް މިވަގުތު ރަނގަޅުވުމެވެ. ދެން ތެދުވެ ހިނގައިގަތީ މާތްރަސްކަލާނގެއަށް މަތިވެރިކުރެއްވިއެވެ.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މަރިޔަމްގެފާނަށް ދަރިއަކު ލިބޭ ވަގުތު ޖެހުމުން މަރިޔަމްއަށް ޖެހުނީ ބައިތުލްމަޤްދިސްއަށް ދާން. އެކަމަކު ޖާގައެއް ނެތުމުން އޭނަގެ ތުއްތު ކުއްޖަކު އޮތީ މެންޖަރެއްގަ..</a:t>
            </a:r>
            <a:r xmlns:a="http://schemas.openxmlformats.org/drawingml/2006/main">
              <a:rPr lang="dv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ޕެރަލައިޓިކްގެ ރައްޓެހިންނަށް ދަތިތަކާއި ނުކުޅެދުންތެރިކަން ކުރިމަތިވި ނަމަވެސް އީސާގެފާނުގެ އަރިހަށް ދިއުން ދޫކޮށްލެވޭ ގޮތެއް ނުވިއެވެ. އެހެނީ އެމީހުން އީސާގެފާނަށް އީމާންވިއެވެ.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އީސާގެފާނަށް އީމާންވުން އެބައޮތް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އީމާންތެރިކަމާއެކު އީސާގެފާނުގެ އަރިހަށް އަންނައިރު، އަޅުގަނޑުމެންނަށް ހުރަސްއެޅޭ ދަތިތަކާއި ހުރަސްތަކާ ކުރިމަތިލާން ޖެހުނަސް، އަޅުގަނޑުމެން ދޫދޭކަށް ނުޖެހެއެވެ.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އެކަން ކުރުމުން އަޅުގަނޑުމެންނަށް ޕެރެލައިޒްވެފައިވާ މީހަކު ފަދައިން މާތްރަސްކަލާނގެއަށް ޝަރަފުވެރިކަން ގެނެސްދެވޭނެއެވެ.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އަރިހަށް އަންނަ މީހުންނާ ދެކޮޅު ނުހައްދަވައެވެ. އަދި އެކަލޭގެފާނުގެ އަރިހަށް އަންނަ މީހުންނަށް ބޭނުންވާ އެއްޗެއް ދެއްވައެވެ.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ޕެރެލައިޓިކް އީސާގެފާނަށް އައީ ކޮން އެއްޗަކުން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ވިންޑޯ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ގޭޓް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ފާރު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ފުރާޅެވެ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ފުރާޅެވެ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ތެދުވެ، އޭނާގެ މެޓް ނަގައިގެން ނިކުމެގެން ދިޔައީ އެ އެންމެންގެ ފުރިހަމަ ނަޒަރަކުންނެވެ. މިކަމުގެ ސަބަބުން އެންމެން ހައިރާންވެ، އެމީހުން މާތްރަސްކަލާނގެއަށް ޙަމްދުކޮށް، "އަހަރެމެން މިކަހަލަ ކަމެއް ދުވަހަކުވެސް ނުދެކެން!"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މައްތަޙުއަށް ގޮވާލައްވައެވެ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އެތަނުން އީސާގެފާނު ކުރިއަށް ވަޑައިގަތުމުން ޓެކްސް ނަގާ މީހުންގެ ޖަގަހަގައި އިށީނދެގެން އިން މައްތަޙު ކިޔާ މީހަކު ފެނުނެވެ. "އަހަރެންގެ ފަހަތުން ދާން" އޭނާ ގާތު ބުނުމުން މަތީން ތެދުވެ އޭނާގެ ފަހަތުން ދިޔައެވެ.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ކިޔާ ޓެކްސް ނަގާ މީހަކު ހުއްޓެވެ. އޭނާއަކީ ރޯމްގެ ފަރާތުން އިސްރާއީލުގެ މީހުންނަށް ޓެކްސް ނަގާ މީހެކެވެ.</a:t>
            </a:r>
            <a:r xmlns:a="http://schemas.openxmlformats.org/drawingml/2006/main">
              <a:rPr lang="dv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އަކީ ޓެކްސް ނަގާ މީހެއް ކަމުން އޭނާގެ އަތުގައި ވަރަށް ގިނަ ފައިސާ ހުއްޓެވެ. އެކަމަކު ޔަހޫދީން ނަފްރަތު ކުރަމުން ދިޔައީ ފަތަޙަވެރިޔާ ރޯމަށް މަސައްކަތް ކުރާ ޓެކްސް ނަގާ މީހުންނަށެވެ.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ޓެކްސް ޖަގަހަގައި އިށީނދެގެން އިން މަތީންއަށް ބަލާލަމުން އޭނާ ގާތު ބުންޏެވެ. "ފޮލޯ މީ"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މައްތަޙު ވަގުތުން ހުރިހާ ކަމެއް ދޫކޮށް އީސާގެފާނުގެ ފަހަތުން ދިޔައެވެ. އެއީ އީސާގެފާނަށް ގޮވާލެއްވި ކަމަށްޓަކައި ޝުކުރުވެރިވުމުންނެވެ.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ބައިތުލްމަޤްދިސްގައި ކުއްތާތައް ބަލަހައްޓަމުން ދިޔަ ކުއްތާ ބެލެހެއްޓުންތެރިންނަށް ސުވަރުގެއިން އަޑު އިވުނެވެ.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“ޑޮކްޓަރ ބޭނުންވަނީ ސިއްހަތު ރަނގަޅު މީހުންނަށް ނޫން، ބަލި މީހުންނަށް.” މަތީން ވެގެން ދިޔައީ އީސާގެފާނުގެ މުދައްރިސަކަށެވެ.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އަކީ އޭނާގެ ރައްޔިތުން ނަފްރަތުކުރާ ޓެކްސް ނަގާ މީހެކެވެ. އެކަމަކު، އީސާގެފާނު މައްތަޙުއަށް ގޮވާލައްވައި އޭނާ މުދައްރިސަކަށް ހެއްދެވިއެވެ.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އަޅުގަނޑުމެންނަކީވެސް މާތްاللهގެ މީސްތަކުންނެވެ. އެކަމަކު އަހަރެމެން އީސާގެފާނުގެ މުދައްރިސުންގެ ގޮތުގައި ގޮވާލެވޭވަރެއް ނޫނެވެ.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އީސާގެފާނު އަޅުގަނޑުމެންނަށް ގޮވާލައްވަނީ އެކަލޭގެފާނުގެ މުދައްރިސުންނަށް ހަދަން. އެހެންކަމުން އެކަލޭގެފާނުގެ ގޮވާލުމުގެ ޙައްޤު ލިބިގެންވާ މީހަކަށް ވުމަށްޓަކައި އެކަލޭގެފާނަށް ކިޔަމަންތެރިވާން 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ދުނިޔޭގައި ދެކޮޅު ހަދާ މީހުންނަށް އީސާގެފާނު ގޮވާލައްވަނީ މާތްރަސްކަލާނގެ މީސްތަކުންނަށް ވުމަށެވެ.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މަތީންގެ ވަޒީފާއަކީ ކޮބައި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ޓެކްސް ނަގާ މީހާ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މަސްވެރިއެކެވެ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ވަޑާންކުރާ މީހެކެވެ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ފައްޅީގެ ވެރިއެކެވެ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ޓެކްސް ނަގާ މީހާ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އެތަނުން އީސާގެފާނު ކުރިއަށް ވަޑައިގަތުމުން ޓެކްސް ނަގާ މީހުންގެ ޖަގަހަގައި އިށީނދެގެން އިން މައްތަޙު ކިޔާ މީހަކު ފެނުނެވެ. "އަހަރެންގެ ފަހަތުން ދާން" އޭނާ ގާތު ބުނުމުން މަތީން ތެދުވެ އޭނާގެ ފަހަތުން ދިޔައެވެ.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ޚިޔާރުކުރެއްވީ ބާރަ މުދައްރިސުންނެވެ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އެއިން އެއްދުވަހަކު އީސާގެފާނު ފަރުބަދައެއްގެ ފަށަލައަކަށް ދުޢާ ކުރައްވަން ނުކުމެވަޑައިގެން، ރޭގަނޑު ހޭދަކުރެއްވީ މާތްރަސްކަލާނގެ ޙަޟްރަތުގައި ދުޢާ ކުރައްވަމުންނެވެ.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ފަތިސްވުމުން އެކަލޭގެފާނުގެ މުދައްރިސުން އެކަލޭގެފާނުގެ އަރިހަށް ގޮވައި، އެބޭކަލުންގެ ތެރެއިން ބާރަ މީހަކު ހޮވައި، އެބޭކަލުންނަށް ވެސް ރަސޫލުން ކަނޑައެޅުއްވިއެވެ.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ވާހަކަ އަޑުއަހައި ތަބާވި ވަރަށް ގިނަ ބަޔަކު ތިއްބެވެ. އެމީހުން އީސާގެފާނާއެކު ގޮސް އީސާގެފާނުގެ ކިބައިން ދަސްކުރިއެވެ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ދުޢާ ކުރުމަށްފަހު އީސާގެފާނު ވަކިން ޚާއްޞަކޮށް އެމީހުންގެ ތެރެއިން ބާރަ މީހަކު ގާތް މުދައްރިސުންގެ ގޮތުގައި އިޚްތިޔާރު ކުރެއްވިއެވެ.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ޚިޔާރުކުރެވުނީ އީސާގެފާނާއެކު އުޅުމަށާއި، އިންޖީލު އުނގަންނައިދިނުމަށާއި، ޖިންނިން ދުރުކުރުމަށެވެ.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“ސުވަރުގެއަށް ޝަރަފުވެރިވެ، ބިމަށް ސުލްހަވެރިކަން ލިބިވަޑައިގަންނަވާނެ! އުފާކުރައްވާ، އީސާގެފާނު އުފަންވެއްޖެއެވެ.” ސުވަރުގެއިން މަލާއިކަތުން ބުންޏެވެ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މުދައްރިސުންނަކީ ތަފާތު ބައެއް: އޭގެ ތެރެއިން ބައެއް މީހުންނަކީ މަސްވެރިން، ޓެކްސް ނަގާ މީހުން، އިންގިލާބީ މީހުން، ބައެއް މީހުންނަކީ ހޫނު ރުޅިވެރި ބައެކެވެ.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އެކަލޭގެފާނުގެ މުދައްރިސުން ރަނގަޅަށް އިޚްތިޔާރު ކުރެއްވުމަށް މާތްރަސްކަލާނގެ ޙަޟްރަތުގައި ދުޢާ ކުރެއްވިއެވެ.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މިއީ އީސާގެފާނު އެކަލޭގެފާނުގެ އަސްޙާބީން އިޚްތިޔާރު ކުރެއްވި ސަބަބެވެ: 1) މާތްރަސްކަލާނގެ ބަސްފުޅު ދަސްކޮށްދިނުމަށާއި، 2) އެމީހުންނަށް ދަސްވި އެއްޗަކާ އެއްގޮތަށް އިންޖީލު އުނގަންނައިދިނުމަށާއި، 3) މާތްރަސްކަލާނގެ ރަސްކަމުގެ ބާރު އިޢުލާން ކުރުމަށެވެ. މި ސަބަބުތަކާހުރެ އީސާގެފާނު އެކަލޭގެފާނުގެ މުދައްރިސުން އިޚްތިޔާރު ކުރެއްވިއެވެ.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އަހަރެމެންނަކީ ވެސް އީސާގެފާނުގެ މުދައްރިސުންނެވެ.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އަޅުގަނޑުމެންގެ މަސައްކަތަކީ އީސާގެފާނުގެ ބާރަ މުދައްރިސުންގެ މަސައްކަތާ އެއްގޮތެވެ.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މިއަދުން ފެށިގެން މުދައްރިސެއްގެ ދިރިއުޅުން އުޅެމާ ހިނގާށެވެ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އީސާގެފާނުގެ މުދައްރިސުން ފަދައިން އަހަރެމެންނަށް ކުރިއަރައި ދިއުމަށްޓަކައި ސުވަރުގެ ޙަޤީޤަތް ދަސްކޮށްދޭ ފަރާތެވެ.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ރަސޫލުންގެ ގޮތުގައި (ފޮނުއްވާ މީހުން) އީސާގެފާނު ޚިޔާރުކުރެއްވީ ކިތައް މުދައްރިސުން ހެއްޔެވެ؟؟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ދިހައެއް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އެގާރަ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ބާރަ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ސަތާރަ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ބާރަ 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އެއިން އެއްދުވަހަކު އީސާގެފާނު ފަރުބަދައެއްގެ ފަށަލައަކަށް ދުޢާ ކުރައްވަން ނުކުމެވަޑައިގެން، ރޭގަނޑު ހޭދަކުރެއްވީ މާތްރަސްކަލާނގެ ޙަޟްރަތުގައި ދުޢާ ކުރައްވަމުންނެވެ.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ފަތިސްވުމުން އެކަލޭގެފާނުގެ މުދައްރިސުން އެކަލޭގެފާނުގެ އަރިހަށް ގޮވައި، އެބޭކަލުންގެ ތެރެއިން ބާރަ މީހަކު ހޮވައި، އެބޭކަލުންނަށް ވެސް ރަސޫލުން ކަނޑައެޅުއްވިއެވެ.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ފަރުބަދަމަތީގައި އީސާގެފާނު އުނގަންނައިދެއްވި އިންޖީލެވެ.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މިހާރު އެއްވެ ތިބިތަން ފެނުމުން ފަރުބަދައެއްގެ މައްޗަށް އަރައި އިށީނެވެ. އޭނާގެ މުދައްރިސުން އެކަލޭގެފާނުގެ އަރިހަށް އައެވެ.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އެކަލޭގެފާނު އެމީހުންނަށް އުނގަންނައިދެއްވަން ފެއްޓެވިއެވެ.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"ރޫޙާނީ ގޮތުން ނިކަމެތިން ބާއްޖަވެރިވެއެވެ.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ފަރުބަދަމަތީގައި ތިބި މީހުންނަށް މާތްރަސްކަލާނގެ ރަސްކަމުގެ މީހުންގެ ގޮތުގައި އުޅެން ދަސްކޮށްދެއްވިއެވެ.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"ރޫޙާނީ ގޮތުން ނިކަމެތިން ބާއްޖަވެރިވެއެވެ.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މަލާއިކަތުން ވިދާޅުވި ފަދައިން އީސާގެފާނު އުފަންވެވަޑައިގަތީ ޞިއްޙަތު ރަނގަޅު ގޮތުގައި ގޯތިތެރޭގައެވެ.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ދަތްތަކުން ދަތް އަނބުރާ ދައްކަން ދަސްވި ނަމަވެސް ކަނާތު ކޯތާފަތުގައި ޖެހި ކޮންމެ މީހަކަށް ކަނާތު ކޯތާފަތް ދޭށޭ އަހަރެން ބުނަމެވެ. އޭރުން ތިޔަބައިމީހުން ވާނީ މާތްރަސްކަލާނގެ ދަރިންނަށް!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ވައިގެ ތެރޭގައި ތިބި ދޫނިތަކަށް ބަލާށެވެ. ދޫނިތަކުން ދަނޑުވެރިކަމުގެ މަސައްކަތް ނުކުރި ނަމަވެސް އެ ހުރިހާ އެންމެންނަށް ކާންދެނީ މާތްالله އެވެ. ދޫނިތަކަށްވުރެ ބޮޑަށް ތިބާއަށް އަޅާނުލާނެ ހެއްޔެވެ؟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އުނގަންނައިދެއްވުމުން މީހުން ވަރަށް ހައިރާންވިއެވެ. އެހެނީ އާދައިގެ ބައިބަލް މުދައްރިސުންނާ ޚިލާފަށް އީސާގެފާނަށް ބާރު ލިބިވަޑައިގެންނެވިއެވެ.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އަޅުގަނޑުމެންނަށް ވިދާޅުވެއެވެ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މީސްތަކުންގެ ދިރިއުޅުން ދުނިޔޭގެ ދިރިއުޅުންތަކާ ތަފާތު ކަމެވެ.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 ނުވާ މީހުންނާ އަހަރެމެންގެ ދިރިއުޅުމުގައި ތަފާތުތަކެއް އެބަހުރި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އަމިއްލަ ނަފްސަށް ނަޒަރު ހިންގާލަމާ، މާތްރަސްކަލާނގެ ރަސްކަމުގެ ޙައްޤު ދިރިއުޅުމެއް އުޅެމާ ހިނގާށެވެ.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 ?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ރަސްކަމުގެ މީހުން ފަދައިން އުޅެން އަހަރެމެން ބަދަލުކުރައްވާ ބޭފުޅާއެވެ.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ރޫޙާނީ ގޮތުން ނިކަމެތިންނަށް ލިބޭނީ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ފައިސާ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ކާއެއްޗެހި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ޝަރަފުވެރިކަން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ރަސްކަންފުޅެވެ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މާތްރަސްކަލާނގެ ރަސްކަންފުޅެވެ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މިހާރު އެއްވެ ތިބިތަން ފެނުމުން ފަރުބަދައެއްގެ މައްޗަށް އަރައި އިށީނެވެ. އޭނާގެ މުދައްރިސުން އެކަލޭގެފާނުގެ އަރިހަށް އައެވެ.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އެކަލޭގެފާނު އެމީހުންނަށް އުނގަންނައިދެއްވަން ފެއްޓެވިއެވެ.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"ރޫޙާނީ ގޮތުން ނިކަމެތިން ބާއްޖަވެރިވެއެވެ.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61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ތޫފާން ހަމައަކަށް އެޅުއްވައެވެ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ތެދުވެ ވައިރޯޅިއަށް ފާޑުކިޔައި ރާޅުތަކަށް ބުނީ "މަޑުމަޑުން! ހަމަޖެހިލައިގެން ތިބޭށެވެ!" އެވަގުތު ވައިރޯޅި މަރުވެ މުޅިން ހަމަޖެހުނެވެ.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އީސާގެފާނާއި އެކަލޭގެފާނުގެ އަސްޙާބީން އެކުގައި ދޯންޏަކަށް އަރައި ގަލީލީ ފަޅު ހުރަސް ކުރެއްވިއެވެ.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ބައިތުލްމަޤްދިސްގެ ކުއްތާ ބެލެހެއްޓުންތެރިން އައީ މީހުން ސަލާމަތް ކުރައްވާނެ މާތްރަސްކަލާނގެ ދަރިކަލުން ފެނުމަށެވެ. “އީސާގެފާނު! މާތްރަސްކަލާނގެ ދަރިކަލުން! މި ބިމަށް އައީތީ ޝުކުރިއްޔާ!”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ލޭކް ހުރަސްކުރަމުން ދަނިކޮށް ކުއްލިއަކަށް ގަދަ ވައިރޯޅިއެއް ޖެހި ބިރުވެރި ރާޅެއް އައެވެ.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މުދައްރިސުން އީސާގެފާނަށް ބުންޏެވެ. 'ޓީޗަރު، އަހަރެމެން ގެނބިގެން ދިޔަޔަސް ފަރުވާލެއް ނުބަހައްޓަނީތަ!'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ވައިރޯޅިއަށް ފާޑުކިޔައި ރާޅުތަކަށް ވިދާޅުވިއެވެ. ހަމަޖެހިލައިގެން ހުރެ!” އެވަގުތު ވައިރޯޅި މަރުވެ މުޅިން ހަމަޖެހުނެވެ.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ބިރުގަނެފައި އެކަކު އަނެކަކާ ސުވާލު ކުރުމުން، “މިއީ ކާކު ހެއްޔެވެ؟ ވައިރޯޅިއާއި ރާޅުވެސް އޭނާއަށް ކިޔަމަންވެއެވެ!”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ކަނޑަށް އަމުރު ކުރެވޭނީ ހަމައެކަނި މާތްރަސްކަލާނގެއެވެ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ވައިރޯޅިއެވެ.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ދުނިޔެ އުފައްދަވައި ވެރިކަން ކުރައްވާ ކަލާނގެ ކަމުގައި ވާތީއެވެ.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ގަބޫލުކުރާ އީސާގެފާނަކީ ގިނަ ކަލާނގެތަކުގެ ތެރެއިން އެއް ކަލާނގެއެއް ނޫން ކަމަށާއި، އެއީ ހަމައެކަނި އަދި ހުރިހާ ބާރެއް ލިބިގެންވާ ޚާލިޤު ކަލާނގެއެވެ.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އަޅުގަނޑުމެންގެ އީމާންތެރިކަން ކުރިއަރުވަން ޖެހޭނީ މި ހަގީގަތް ހަނދާންކޮށްގެންނެވެ.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މިދުނިޔޭގެ ހުރިހާ އެއްޗެއް ހަދައި ވެރިކަން ކުރައްވާ ހުރިހާ އެއްޗެއްގެ ވެރިފަރާތެވެ.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ކަނޑާއި ވައިގެ މައްޗަށް އީސާގެފާނު އަމުރުކުރެއްވީ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ހަމަޖެހިލައިގެން ހުރުން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ދުވެފައި ކުޅެން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ހޭލުން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ހުޅުވާފައި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ތިބާގެ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ހަމަޖެހިލައިގެން ހުރުން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ތެދުވެ ވައިރޯޅިއަށް ފާޑުކިޔައި ރާޅުތަކަށް ބުނީ "މަޑުމަޑުން! ހަމަޖެހިލައިގެން ތިބޭށެވެ!" އެވަގުތު ވައިރޯޅި މަރުވެ މުޅިން ހަމަޖެހުނެވެ.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އަހަރެންގެ ހެދުންތަކުގައި އަތްލީ ކާކު ހެއްޔެވެ؟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ވާހަކަ އަޑު އިވުމުން، އެއްވެ ތިބި މީހުންގެ ތެރެއިން އީސާގެފާނުގެ ފަހަތުން އައިސް އެކަމަނާގެ ހެދުމުގައި އަތް ޖައްސާލިއެވެ.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28.އެހެން ކަމުން އޭނާ ހީކުރީ "އަހަރެން ހަމައެކަނި އޭނާގެ ހެދުންތަކުގައި އަތްލައިފިނަމަ އަހަރެން ޝިފާ ލިބޭނެ" ކަމަށެވެ.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ހުރިހާ ކަމެއްގެ ވެރިޔާ އީސާގެފާނު،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އަކީ މާތްރަސްކަލާނގެ ދަރިކަލުންނެވެ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މި ބިމަށް ވަޑައިގަތުމުންނެވެ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އުފަންވީ ނިކަމެތި ސިފައެއް ލިބިފައިވާ ގޯތިތެރޭގައެވެ.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އީސާގެފާނަށް އީމާންވާ މީހުންނެވެ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މާތްރަސްކަލާނގެ ދަރިންނެވެ.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އަހަރެމެން އުޅެން ޖެހެނީ އީސާގެފާނު ފަދައިން ނިކަމެތިވެ ނިކަމެތިކަމާއެކުގައެވެ.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އެތައް ބަޔަކު އީސާގެފާނުގެ ވާހަކަ އަޑުއަހާފައި، އެމީހުން އީސާގެފާނުގެ ފަހަތުން ދިޔައެވެ.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އަންހެނަކު އޭނާގެ ފަހަތުން އައިސް ޝިފާ ހޯދުމަށްޓަކައި އީސާގެފާނުގެ ހެދުމުގައި އަތް ޖައްސާލިއެވެ.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އަންހެނަކަށް ލޭއައުން ކިޔާ ބައްޔެއް 12 އަހަރު ވަންދެން ތަހައްމަލު ކުރަމުން ދިޔައެވެ. އެކަން ރަނގަޅު ކުރަން އެތައް ގޮތަކުން މަސައްކަތް ކުރި ނަމަވެސް އެކަން ރަނގަޅު ނުވެ އޭނަގެ އަތުގައި ހުރި ހުރިހާ އެއްޗެއް ޚަރަދު ކޮށްފައި ވެއެވެ.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'އަހަރެންގެ ހެދުމުގައި އަތްލީ ކާކު؟؟' އެވަގުތު އީސާގެފާނަށް ވިސްނުނީ އެކަލޭގެފާނުގެ ބާރުފުޅު އެކަލޭގެފާނުގެ ކިބައިން ނިކުމެގެން ގޮސްފައިވާކަމެވެ. އޭނަ އައިސް އޭނާގެ ފައިމައްޗަށް ވެއްޓި މުޅި ހަގީގަތް ކިޔައިދިނެވެ.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އެކަމަނާއަށް ވިދާޅުވިއެވެ. ސުލްހަވެރިކަމާއެކު ދާށެވެ.'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އަހަރު ވަންދެން ލޭއައުން ތަހައްމަލު ކުރަމުން އައި އަންހެންމީހާ ދިޔައީ އީސާގެފާނުގެ އަރިހަށެވެ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އީމާންތެރިކަމާއެކުގައެވެ.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 އަންހެންމީހާއަށް ޝިފާ ދެއްވައި، މީސްތަކުންގެ ކުރިމަތީގައި އޭނާގެ އީމާންތެރިކަމަށް ތައުރީފު ކުރެއްވިއެވެ.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އީމާންތެރިކަން އަދިވެސް މާތްالله ދެކެވަޑައިގަންނަވައެވެ.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އުނދަގޫ ކަންކަމާ ދިމާވާއިރު،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އީމާންތެރިކަމާއެކު މާތްރަސްކަލާނގެ ޙަޟްރަތަށް އަންނަމާ ހިނގާށެވެ.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 ?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އަހަރެމެންގެ ވޭނާއި ދަތިތައް އީސާގެފާނަށް އެނގިވަޑައިގެން އެކަންކަން ހައްލުކުރައްވައެވެ.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އަހަރު ވަންދެން ބަލިވެ އުޅުނު އަންހެންމީހާ އީސާގެފާނާ އަތްލީ ކޮން އެއްޗެއް ހެއްޔެވެ؟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އިސްތަށިގަނޑެވެ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އަތް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ފޫޓެވެ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ހެދުން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ހެދުން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ވާހަކަ އަޑު އިވުމުން، އެއްވެ ތިބި މީހުންގެ ތެރެއިން އީސާގެފާނުގެ ފަހަތުން އައިސް އެކަމަނާގެ ހެދުމުގައި އަތް ޖައްސާލިއެވެ.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އެހެނީ އޭނާ ހީކުރީ "އަހަރެން ހަމައެކަނި އޭނާގެ ހެދުންތަކުގައި އަތްލައިފިނަމަ އަހަރެންނަށް ޝިފާ ލިބޭނެ" ކަމަށެވެ.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63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ތާލިތާ ކޫމް!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ތިބާ ބަނޑުބޮޑުވެ ދަރިއަކު ލިބި، އޭނާއަށް އީސާގެފާނުގެ ނަން ދޭން ޖެހެއެވެ.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 އެވެ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ދުނިޔެއަށް ވަޑައިގަތީ ނިކަމެތިކަމާއި ނިކަމެތިކަމާއެކު ނަމަވެސް އެކަލޭގެފާނަކީ އަހަރެމެންގެ ހަގީގީ ރަސްގެފާނެވެ.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އަތުގައި ހިފައިގެން އޭނާ ގާތު ބުނީ "ތާލިތާ ކޫމް!" (އޭގެ މާނައަކީ "ކުޑަ އަންހެން ކުއްޖާ، އަހަރެން ބުނަން ތެދުވޭ!"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ސިނަގަގްތަކުގެ ވެރިޔާ ޔައިރޫސް ކިޔާ މީހަކު އީސާގެފާނުގެ އަރިހަށް އައިސް ބުންޏެވެ. “އަހަރެންގެ ދަރިފުޅު މަރުވަނީ. އަހަންނަށް އެހީތެރިވެދީ.”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އީސާގެފާނާއެކު ގެއަށް ދިޔަ މަގުމަތީގައި މީހަކު ދުވެފައި ގޮސް އޭނާގެ އަންހެން ދަރިފުޅު ކުރިން މަރުވެފައިވާ ވާހަކަ ކިޔައިދިނެވެ.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ގެއަށް އާދެވުމުން ޖައިރަސްގެ އަންހެން ދަރިފުޅު ކުރިންވެސް މަރުވެފައި އޮތުމުން މީހުން ރޮމުން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އެތެރެއަށް ވަޑައިގެން އެބައިމީހުންނަށް ވިދާޅުވިއެވެ.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'އޭނާގެ އަތުގައި ހިފައިގެން އޭނާ ގާތު ބުނީ "ތަލިތާ ކޫމް!" (އޭގެ މާނައަކީ "ކުޑަ އަންހެން ކުއްޖާ، އަހަރެން ބުނަން ތެދުވޭ!" ). ވަގުތުން އެއަންހެން ކުއްޖާ ތެދުވެ ހިނގައިގަތެވެ.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މަރުގެ މައްޗަށް ވެރިކަން ކުރައްވަނީ އީސާގެފާނެވެ.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މަރަކީ މީހުންނަށް އެންމެ ބިރުގަންނަ އެއްޗެއް ނަމަވެސް އީސާގެފާނު އެކަން ފަތަޙަ ކުރެއްވިއެވެ.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ކޮންމެވެސް ދުވަހަކުން ލަސްނުކޮށް މަރުވާނެ.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މަރަށް ޖެހިލުންވާކަށް ނުޖެހެއެވެ.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މަރުގެ މައްޗަށް ވެރިކަން ކުރައްވަނީ އީސާގެފާނު ކަމުގައި ވާތީއެވެ.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އަހަރެމެން އީމާންވަނީ މަރު ފަތަޙަކުރެއްވި އީސާގެފާނެވެ.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ދިރުމެއް ދެއްވާ ފަރާތާއި، އެއްފަހަރާ ދިރިއުޅުމުގެ ވެރިކަން ކުރާ ރަސްކަލާނގެއެވެ.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ކީއްކުރަނީ “ތަލިތާ ކޫމް!” ގޯސް?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ކުޑަ އަންހެން ކުއްޖާ، ހެނދުނުގެ ނާސްތާ ކުރާށެވެ!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ކުޑަ އަންހެން ކުއްޖާ، ނިދާލާ!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ކުޑަ އަންހެން ކުއްޖާ، ތެދުވޭ!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ކުޑަ އަންހެން ކުއްޖާ، ލަވައެއް ކިޔާ!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ކުޑަ އަންހެން ކުއްޖާ، ތެދުވޭ!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އަތުގައި ހިފައިގެން އޭނާ ގާތު ބުނީ "ތާލިތާ ކޫމް!" (އޭގެ މާނައަކީ "ކުޑަ އަންހެން ކުއްޖާ، އަހަރެން ބުނަން ތެދުވޭ!"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ކުއިޒް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އުފަންވެވަޑައިގަތީ ކޮންތާކު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އަކީ...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ގަނޑުވަރެވެ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ގޯތިތެރެއެއްގައެވެ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ލަގްޒަރީ ހޮޓަލެވެ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ގޯތިތެރެއެއްގައެވެ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64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ބެތެސްޑާގައި ހުރި ބަލި މީހެކެވެ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އީސާގެފާނު އޭނާއަށް ވިދާޅުވިއެވެ.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އެއްފަހަރާ އެމީހާ ރަނގަޅުވިއެވެ؛ އޭނާގެ މެޓް ނަގައިގެން ހިނގައިގަތެވެ. މިކަން ހިނގި ދުވަހަކީ ސަބަތު ދުވަހެކެވެ.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5: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ޤުދުސްގައި ބެތެސްޑާ ކިޔާ ފޮއްޓެއް ހުއްޓެވެ. ވަރަށް ގިނަ އަދަދެއްގެ ބަލި މީހުން އެތަނަށް އެއްވެފައި ތިބީ ފެންގަނޑު ހަރަކާތްތެރިވުމުގެ އިންތިޒާރުގައެވެ.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އެހެނީ މާތްރަސްކަލާނގެ މަލާއިކަތަކު ވަކި މޫސުންތަކެއްގައި ފޮއްޓަށް ފައިބައިގެން ފެން ހޫނުކޮށްލިއެވެ. ކޮންމެ މީހަކު ދެން ފުރަތަމަ، ފެން ހޫނުކުރުމަށްފަހު، ފިޔަވަޅު އެޅި މީހަކު، އޭނާއަށް ޖެހުނު ކޮންމެ ބައްޔަކުން ރަނގަޅުވިއެވެ.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ހިނގުމަށް ނުކުޅެދޭ މީހަކު ހުއްޓެވެ. އީސާގެފާނަށް އޭނާ ފެނިވަޑައިގެން ތިރީސް އަށެއް އަހަރު ވަންދެން އެތަނުގައި ހުރި މީހާއާ ސުވާލު ކުރުމުންނެވެ. “ރަނގަޅުވާން ބޭނުންތަ؟”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“ސަރ، ފެން ހޫނުވާއިރު ޕޫލަށް ވަނުމަށް އެހީތެރިވެދޭނެ މީހަކު ނެތް. އަހަންނަށް އެހީތެރިވެދީބަލަ!” ދެން އީސާގެފާނު އެކަލޭގެފާނަށް ވިދާޅުވިއެވެ. މެޓް ނަގައިގެން ހިނގާބަލަ.”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 ފަދައިން އޭނާގެ މެޓް ނަގައި ހިނގައިގަތެވެ. އެއްފަހަރާ 38 އަހަރު ވަންދެން ބަލިވެ އުޅުނު ބަލިމީހާ ރަނގަޅުވިއެވެ.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ބެތެސްޑާގެ ޕޫލުގައި ތިބި ބަލިމީހުންނަށް އެންމެ ބޭނުންވި އެއްޗަކީ...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ޝިފާ ލިބޭތޯއެވެ.</a:t>
            </a:r>
            <a:r xmlns:a="http://schemas.openxmlformats.org/drawingml/2006/main">
              <a:rPr lang="dv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ބޭނުންވާ ކަންތައްތައް އީސާގެފާނަށް އެނގެއެވެ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އަޅުގަނޑުމެންނަށްވުރެ ރަނގަޅު.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ދެއްވާ ފަރާތަކީ އީސާގެފާނެވެ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ބޭނުންވާ ކަންތައްތައް.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ހުރިހާ ބައްޔަކަށް ޝިފާ ދެއްވާ އަދި ހުރިހާ ކަމެއްގެ މައްޗަށް ވެރިކަން ކުރުމުގެ ބާރު ލިބިގެންވާ ރަސްކަލާނގެއެވެ.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ބަލިމީހާ އީސާގެފާނަށް އެދުނީ ކޮންކަމެއް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އަހަރެންގެ ބަލި ޝިފާ ކޮށްދެއްވާ، ޕްލީޒް!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ސަލާމަތް ކުރައްވާ، ޕްލީޒް!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އަހަންނަށް ކާއެއްޗެހި ދީބަލަ، ޕްލީޒް!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ފެން ހޫނުވުމުން ޕޫލަށް ފައިބައިގެން ދިއުމަށް އެހީތެރިވެދެއްވާ، ޕްލީޒް!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ފެން ހޫނުވުމުން ޕޫލަށް ފައިބައިގެން ދިއުމަށް އެހީތެރިވެދެއްވާ، ޕްލީޒް!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މިއަދު ދާއޫދުގެފާނުގެ ރަށުގައި ތިބާއަށް ސަލާމަތްތެރިއަކު އުފަންވެއްޖެއެވެ. އޭނާއަކީ މާތްރަސްކަލާނގެ އީސާގެފާނެވެ.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ކަހަލަ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އީސާގެފާނު އޭނާއަށް ވިދާޅުވިއެވެ.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9.އެއްފަހަރާ އެމީހާ ރަނގަޅުވިއެވެ. އޭނާގެ މެޓް ނަގައިގެން ހިނގައިގަތެވެ. މިކަން ހިނގި ދުވަހަކީ ސަބަތު ދުވަހެކެވެ.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5: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65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5000 މީހުންނަށް ކާންދިން އީސާގެފާނެވެ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އެއަށްފަހު އީސާގެފާނު ރޮށިތައް ހިފައިގެން ޝުކުރުވެރިވެ، އިށީނދެ ތިބި މީހުންނަށް އެމީހުން ބޭނުން ވަރަކަށް ބަހާލިއެވެ. އެމަހަށްވެސް އޭނާ ކުރީ ހަމަ އެގޮތަށެވެ.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ފަސްހާހަށްވުރެ ގިނަ މީހުން އެއްވެ އީސާގެފާނުގެ އުނގަންނައިދިނުން އަޑުއަހަން ފެށިއެވެ.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މެންދުރުގެ ކެއުމުގެ ވަގުތެވެ. އެންމެން ބަނޑުހައިވެފައި ތިބި ނަމަވެސް ކާނެ ކާއެއްޗެއް ނެތުމުން އެމީހުންގެ އަތުގައި ހުރީ ދެ މަހާއި ފަސް ރޮށިއެވެ.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އެއަށްފަހު އީސާގެފާނު ރޮށިއާއި މަސް ހިފައިގެން ޝުކުރުވެރިވެ، އިށީނދެ ތިބި މީހުންނަށް އެމީހުން ބޭނުން ވަރަކަށް ބަހާލިއެވެ.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އަޖައިބު ކުރުވަނިވި ކަމެއް ހިނގައިގަތީ! އެ 5000 މީހުންނަށް ފުރިގެން ދިޔައީ!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އެބައިމީހުން އެތަކެތި އެއްކޮށް ބާރަ ދަޅު ފުރާލީ ކެއި މީހުން ބާކީ ހުރި ފަސް ބާލީ ރޮށީގެ ކޮތަޅުތަކުންނެވެ.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5000 އަށް ވުރެ ގިނަ މީހުން ފުރިހަމަ ކުރެވޭނެ ގޮތެއް ނެތް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ފަސް ރޮށި އަދި ދެ މަހާއި އެކުގައެވެ.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މާތްރަސްކަލާނގެ ދަރިކަލުން އީސާގެފާނު އެމީހުންނާއެކު މުޢުޖިޒާތްތައް ކުރެއްވިއެވެ.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އަޅުގަނޑުމެންގެ ކިބައިގައި އެއްވެސް އެއްޗެއް ގިނައިން ހުރިތޯ ނުވަތަ ނެތްތޯއަށްވުރެ އަޅުގަނޑުމެން އަބަދުވެސް އީސާގެފާނާއެކު ތިބުން މާ މުހިންމެވެ.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އަޅުގަނޑުމެންނަށް ގިނައިން ކާނާ ދެއްވޭނެ ފަރާތެވެ.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47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އީސާގެފާނަށް އުފަންދުވަހުގެ ތަހުނިޔާ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5000 މީހުންނަށް ކާންދިނުމަށްފަހު ބާކީ އޮތީ ކިހާވަރެއްގެ ކާނާ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ދިހަ ދަޅު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އެގާރަ ބާސްކެޓް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ބާރަ ދަޅު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ތިރީސް ދަޅު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ބާރަ ދަޅު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އެއަށްފަހު އީސާގެފާނު ރޮށިތައް ހިފައިގެން ޝުކުރުވެރިވެ، އިށީނދެ ތިބި މީހުންނަށް އެމީހުން ބޭނުން ވަރަކަށް ބަހާލިއެވެ. އެމަހަށްވެސް އޭނާ ކުރީ ހަމަ އެގޮތަށެވެ.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66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 ހިނގަމުންދަނީ ފެނުގެ މަތީގައި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އެމީހުން ތިން ތިން މޭލު ބައި ދުއްވައިގެން ދިޔައިރު، އީސާގެފާނު ދޯންޏާ ކައިރިވެވަޑައިގެން، ފެންގަނޑުގެ މަތީގައި ހިނގާފައި ދިޔަތަން ފެނުނެވެ. އަދި އެމީހުން ބިރުގަތެވެ.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އެކަމަކު އެކަލޭގެފާނު އެމީހުންނަށް ވިދާޅުވީ، "އެއީ އަހަރެން، ބިރު ނުގަންނަވާށެވެ."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އަށް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އެކަނިމާއެކަނި ފަރުބަދަމަތީގައި ނަމާދު ކުރައްވަމުން ގެންދެވިއިރު، އެކަލޭގެފާނުގެ އަސްޙާބީން ދޯނި ދުއްވަމުން ދިޔައީ ލޭކުގެ އަނެއްފަރާތަށެވެ.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އަނދިރިވެ ވައިރޯޅިއާއި ފެންގަނޑު ގަދަވެ ގަދަވެގެން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“ބަލަ އެތަނަށް! ފެންމަތީގައި މީހަކު ހިނގަނީ!“ އެމީހުން ތިބީ ބިރުގަނެފައެވެ. އެއިން އެކަކު ރޮއިގަތީ “ފެން މަތީގައި މީހަކު ހިނގަނީ!”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“އެއީ އަހަރެން: ބިރުނުގަންނަވާތި!” އެއީ ފެނުގެ މަތީގައި ހިނގަމުން ގެންދަވާ އީސާގެފާނެވެ.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މިކަމާ އެމީހުން ހައިރާންވިއެވެ. އެމީހުން ދޯނީގައި އީސާގެފާނަށް މަރުހަބާ ކިޔައިފިއެވެ. އެމީހުން ހީކުރީ “އީސާގެފާނަކީ މާތްރަސްކަލާނގެ ދަރިކަލުން ކަމުގައި ވާންޖެހޭނެ!”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ފެނުގެ މަތީގައި ހިނގުމަކީ ކަމެއް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އެއްވެސް މީހަކަށް ނުކުރެވޭނެއެވެ.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ހިނގައިގަތީ ފެނުގެ މަތީގައި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މުދައްރިސުން ހޯދުމަށްޓަކައެވެ.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ޚާއްޞަ އިންސާނަކަށް ވާތީ،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ދަރިކަލުންނެވެ.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ހަގީގަތުގައިވެސް ގަބޫލުކުރަން އެބަޖެހޭ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ދަރިކަލުން ކަމެވެ.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ބަސް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އެގެއަށް އައުމުން މަންމަ މަރިޔަމް އާއި އެކު އެކުއްޖާ ފެނުމުން ބޯޖަހާލައިގެން އަޅުކަން ކުރިއެވެ. ދެން އެމީހުންގެ ޚަޒާނާތައް ހުޅުވައި ރަނާއި ސުވަރުގޭގެ ހަދިޔާއާއި މީރު ހަދިޔާތައް އެކަލޭގެފާނަށް ހަދިޔާކުރިއެވެ.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މައްތަޙު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ކޮންމެ ހުރަހެއް ކުރިމަތިވިޔަސް އަހަރެމެންނަށް އެހީތެރިވެ ސަލާމަތް ކުރައްވަން އަހަރެމެންގެ ގާތަށް އަންނަ އީސާގެފާނަކީ އީސާގެފާނެވެ.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މުދައްރިސުންގެ ގާތަށް އައީ ކިހިނެއް ހެއްޔެވެ؟؟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ފެނުގެ މަތީގައި އުދުހެމުން..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ބާރު ދޯންޏަށް އެރުވުން...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ފަތާ އުޅުން..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ފެންގަނޑު މަތީގައި ހިނގާފައި..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ފެންގަނޑު މަތީގައި ހިނގާފައި..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އެމީހުން ތިން ތިން މޭލާއި ބައި ދުއްވައިގެން ދިޔައިރު، އީސާގެފާނު ދޯންޏާ ކައިރިވަމުން ދިޔައިރު، ފެންގަނޑުގެ މަތީގައި ހިނގާފައި ދިޔަތަން ފެނުނެވެ. އަދި އެމީހުން ބިރުގަތެވެ.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އެކަމަކު އެކަލޭގެފާނު އެމީހުންނަށް ވިދާޅުވީ، "އެއީ އަހަރެން، ބިރު ނުގަންނަވާށެވެ."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އަށް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67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ޕަތަރަސްގެ އިޢުތިރާފު ކްރައިސްޓް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ޝައިމަން ޕަތަރަސް ޖަވާބު ދިނީ "ތިޔައީ ދިރިހުރި ކަލާނގެ ދަރިކަލުން އީސާގެފާނެވެ."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އީސާގެފާނު އެކަލޭގެފާނުގެ އަސްޙާބީންނާ ސުވާލުކުރެއްވިއެވެ.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ޖަވާބު ދިނީ، “ބައެއް މީހުން ބުނަނީ ޔޫޙަންނާ ނަމާދުކުރާ މީހާއެވެ. އަނެއް ބަޔަކު ބުނަނީ އިލިޔާސް އެވެ؛ އަދި ނަބިއްޔުންގެ ތެރެއިން އެކަކެވެ."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"އެކަމަކު ކީކޭ؟" އޭނާ އަހާލިއެވެ. "އަހަންނަކީ ކާކު ކަމަށް ބުނަނީ؟"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ޝައިމަން ޕަތަރަސް ޖަވާބު ދިނީ "ތިޔައީ ދިރިހުރި ކަލާނގެ ދަރިކަލުން އީސާގެފާނެވެ."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ވަރަށް އުފަލުން އީސާގެފާނު ބުންޏެވެ. "ކަލޭގެ އިއުތިރާފާއި މެދު ތެދެއް! މި ހިލަގަނޑުގެ މަތީގައި އަހަރެންގެ ޗާޗު އަޅާނަން!”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އުފަންވިއިރު އިރުމަތީގައި ތިބި ޑޮކްޓަރުންނަށް ތަރިއެއް ފެނިގެން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ޕަތަރަސްއަށް އީސާގެފާނަކީ ކާކުކަން ސީދާ އެނގިވަޑައިގަތުމުން، އީސާގެފާނާ ބެހޭގޮތުން ސީދާ އިޢުތިރާފުވިއެވެ.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މި ވާހަކަ އަޑުއެހުމަށްފަހު އީސާގެފާނު ޕަތަރަސްއަށް ތައުރީފު ކުރެއްވީ އޭނާގެ ރަނގަޅު އިއުތިރާފަކަށެވެ.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ހީކުރަނީ އީސާގެފާނަކީ ކާކު ހެއްޔެވެ؟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އީސާގެފާނު އެނގެން ޖެހޭނީ ބައިބަލްގައި ބުނާ ގޮތަށް، އަދި އީސާގެފާނާ ބެހޭގޮތުން އިޢުތިރާފުވާން ޖެހޭނީ ހަމަ ބައިބަލްގައި ބުނާ ފަދައިންނެވެ.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rgbClr val="ff0000"/>
                </a:solidFill>
              </a:rPr>
              <a:t>އީސާގެފާނަކީ ކާކު ހެއްޔެވެ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އޭނާގެ ޖަމާޢަތް ބިނާކުރައްވަނީ އީމާންތެރިކަމުގެ ރަނގަޅު އިޢުތިރާފެއްގެ މައްޗަށެވެ.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ޕަތަރަސް ވިދާޅުވީ އީސާގެފާނަކީ ކާކު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ދަރިކަލުން ކްރައިސްޓް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ބާރުގަދަ އިލިޔާސް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ނަމާދުކުރާ މީހެކެވެ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ޔަރްމީޔާ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މާތްރަސްކަލާނގެ ދަރިކަލުން ކްރައިސްޓް އެވެ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ޝައިމަން ޕަތަރަސް ޖަވާބު ދިނީ "ތިޔައީ ދިރިހުރި ކަލާނގެ ދަރިކަލުން އީސާގެފާނެވެ."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މޮޔަ މުއްސަނދި މީހާގެ ވާހަކަ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"އެކަމަކު މާތްالله އޭނާއަށް ވިދާޅުވި 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“އީސާގެފާނު ވިދާޅުވިއެވެ: "އިންސާނާގެ ޙަޔާތާއި އޭނާގެ އަތުގައި ހުރި އެއްޗަކާ އެއްވެސް ގުޅުމެއް ނެތެވެ.”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އީސާގެފާނު އަޅުގަނޑުމެންނަށް ވާހަކައެއް ކިޔައިދެއްވިއެވެ.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މޮޔަ މުއްސަނދި މީހެއްގެ ވާހަކައެވެ.</a:t>
            </a:r>
            <a:r xmlns:a="http://schemas.openxmlformats.org/drawingml/2006/main">
              <a:rPr lang="dv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މުއްސަނދި މީހާ އުފާވެފައި ހުރީ އޭނާގެ މުދަލާއި ދަނޑުވެރިކަމުގެ ބާވަތްތަކަށް ވުރެ ބޮޑު ގުދަނެއް ހެދުމަށެވެ. "އަޅުގަނޑު ގުދަނުގައި ވަރަށް ގިނައިން ކާއެއްޗެހި އެއްކޮށްފިން، އަހަރެންގެ ނަފްސު، މިހާރު އުފާކޮށްލަބަލަ!"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ދެން މާތްالله މުއްސަނދި މީހާއަށް ބުންޏެވެ.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"ތިއީ މޮޔައެއް! މިއަދު އަހަރެން ކަލޭގެ ފުރާނަ ނަގާލައިފިއްޔާ ކަލޭގެ ހުރިހާ މުއްސަނދިކަމެއް ވާނީ ކާކުގެ މުދަލަކަށް؟"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“މި ތަރި ފެންނަނީ ރަސްގެފާނު އުފަންވުމުން! ހިނގާ ތަރި ފަހަތުން ދާން!” ޑޮކްޓަރުން ތަރި ފަހަތުން ދާން ފެށިއެވެ.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ވާހަކަފުޅު ނިންމަވާލެއްވުމަށްފަހު ވިދާޅުވިއެވެ.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"ތިމާއަށް މުއްސަނދިކަން ރައްކާ ނުކުރާތި، މާތްالله އަށްޓަކައެވެ. ހާލުގައި ޖެހިފައިވާ މީހުންނަށް އެހީތެރިވުމަށް ކުރެވެން އޮތް ހުރިހާ މަސައްކަތެއް ކުރާށެވެ."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ތިބާގެ ފައިސާ ބޭނުންކުރަނީ ކޮން ކަމަކަށް ހެއްޔެވެ؟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ހަމައެކަނި ތިމާ ހިތްހަމަޖައްސައިދިނުމަށް ބޭނުން ކުރަމުންދާ އެއްޗެއް ހެއްޔެވެ؟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ފައިސާ ބޭނުންކުރަން ޖެހެއެވެ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މާތްރަސްކަލާނގެ މަތިވެރިކަމަށްޓަކައެވެ.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އަހަރެމެންނަކީ މާތްރަސްކަލާނގެ ރަސްކަމުގެ މީސްތަކުންނެވެ. އެހެންވީމާ، އަޅުގަނޑުމެންގެ އަމިއްލަ ފައިސާއިން ހާލުގައި ޖެހިފައިވާ މީހުންނަށް އެހީތެރިވެދިނުމަކީ އަޅުގަނޑުމެންނަށް ކޮންމެހެން ބޭނުންތެރި ކަމެއް.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ހުރިހާ ދިރުމެއްގެ، އަދި ހުރިހާ މުދަލެއްގެ ވެރިއެކެވެ.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މޮޔަ މުއްސަނދި މީހާ އޭނާގެ ފުރާނައަށްޓަކައި ކޮށްދިނީ ކޮންކަމެއް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ނިކަމެތިންނަށް އެހީތެރިވެދެއްވިއެވެ.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އެކަލޭގެފާނު އަޅުކަން 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އެކަލޭގެފާނު އިންޖީލު އުނގަންނައިދެއްވިއެވެ.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އެތައް މުދާ ރައްކާކުރެއްވިއެވެ.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އެތައް މުދާ ރައްކާކުރެއްވިއެވެ.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"އެކަމަކު މާތްالله އޭނާއަށް ވިދާޅުވި 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ގައެވެ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69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ގެއްލިފައިވާ ބިކަރު ހޯދުމެވެ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އަޅުގަނޑު ދަންނަވަން، ހަމަ އެފަދައިން ތައުބާވާން ނުޖެހޭ ނުވަދިހަ ނުވަ ޞާލިޙު މީހުންނަށްވުރެ، ތައުބާވާ އެއް ފާފަވެރިއެއްގެ މައްޗަށް ސުވަރުގޭގައި އުފާވެރިކަން އިތުރުވާނެއެވެ.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ކަނބުލޮއެއް އެކަނި ދޫކޮށްލީ، އެކުވެރިންގެ ބިކަރުތަކާ ވަކިވެގެންނެވެ.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ކުއްތާ ބެލެހެއްޓުންތެރިޔާ ބިކަރުތައް ގުނާލުމުން އެނގުނީ އެ ސަތޭކަ މީހުންގެ ތެރެއިން އެއް ބިކަރު ގެއްލިފައިވާ ކަމެވެ!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ކުއްތާ ބެލެހެއްޓުންތެރިޔާ 99 ބިކަރު ދޫކޮށް ގޮސް ގެއްލިފައިވާ ބިކަރު ހޯދުމުގެ މަސައްކަތް ނިކުތެވެ.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 ތަރި ހުއްޓުނީ ބައިތުލްމަޤްދިސްގެ ގޯތިތެރޭގައެވެ. ބައިބަލްގައި ނަބީކަން ކޮށްފައި އޮތީ އީސާގެފާނު އުފަންވެވަޑައިގަތީ ބައިތުލްމަޤްދިސްގައެވެ.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އެންމެ ފަހުން ކުއްތާ ބެލެހެއްޓުންތެރިޔާއަށް ގެއްލިފައިވާ ބިކަރު ހޯދިއެވެ.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ކުއްތާ ބެލެހެއްޓުންތެރިޔާ އުފަލުން އެކުގައި ގެއަށް އައިސް ބޮޑު ޖާފަތެއް ބާއްވައިފިއެވެ.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ވާހަކަފުޅު ނިންމަވާލެއްވުމަށްފަހު ވިދާޅުވިއެވެ.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"ގެއްލިފައިވާ ކަނބުލޮއެއް ހޯދައިގެން ކުއްތާ ބެލެހެއްޓުންތެރިޔާ އުފާވާ ފަދައިން،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 ފާފަވެރިއެއްގެ ތައުބާވުމުން މާތްރަސްކަލާނގެ ރުހިވޮޑިގަންނަވައެވެ."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ކަނބުލޮއެއް ހޯދުމަށްޓަކައި ކުއްތާ ބެލެހެއްޓުންތެރިޔާއަށް ޖެހުނީ ގުނާ ނުލެވޭ ވަރުގެ ގުރުބާނީތަކެކެވެ.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އެކަލޭގެފާނުގެ ފުރާނަ ޤުރުބާން ކުރެއްވީ އަހަރެމެން ސަލާމަތް ކުރެއްވުމަށެވެ.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ކަނބުލޮއެއް ފަދައިން އަހަރެމެން ސަލާމަތް ކުރެއްވި އީސާގެފާނަށް އަޅުގަނޑުމެން ޝުކުރުވެރިވާން ޖެހެއެވެ.</a:t>
            </a:r>
            <a:r xmlns:a="http://schemas.openxmlformats.org/drawingml/2006/main">
              <a:rPr lang="dv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 ?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އީސާގެފާނެވެ</a:t>
            </a:r>
            <a:r xmlns:a="http://schemas.openxmlformats.org/drawingml/2006/main">
              <a:rPr lang="dv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އަކީ..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ފާފައިން ތައުބާވުމުގައި އުފާކުރާ މީހަކީ އީސާގެފާނެވެ.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ކަނބުލޮއެއް ހޯދަމުން ދަނިކޮށް ކުއްތާ ބެލެހެއްޓުންތެރިޔާ ނުކުރީ ކޮންކަމެއް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ބިކަރު ހޯދުމަށްޓަކައި 99 ބިކަރު ދޫކޮށްލިއެވެ.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މީހާ ފެނުމުން އޭނާ އުފާވިއެވެ.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 އާ ކަނބުލޮއެއް ގަތެވެ.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ޕާޓީއަކަށް މީހުން ގޮވާލެއްވިއެވެ.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އޭނާ އާ ކަނބުލޮއެއް ގަތެވެ.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އަޅުގަނޑު ދަންނަވަން، ހަމަ އެފަދައިން ތައުބާވާން ނުޖެހޭ ނުވަދިހަ ނުވަ ޞާލިޙު މީހުންނަށްވުރެ، ތައުބާވާ އެއް ފާފަވެރިއެއްގެ މައްޗަށް ސުވަރުގޭގައި އުފާވެރިކަން އިތުރުވާނެއެވެ.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ހެޔޮ ސަމާރީގެ ވާހަކަ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"މި ތިން މީހުންގެ ތެރެއިން ފޭރޭ މީހުންގެ އަތަށް ވެއްޓުނު މީހާގެ އަވަށްޓެރިއެއް ކަމަށް ހީކުރައްވަނީ ކޮން ބޭފުޅެއް ހެއްޔެވެ؟"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ޤާނޫނުގެ މާހިރު ޖަވާބު ދިނީ "އޭނާއަށް ރަޙްމަތް ކުރެއްވި މީހާ" ކަމަށެވެ. އީސާގެފާނު އޭނާއަށް ވިދާޅުވީ، "ގޮސް ހަމަ އެގޮތަށް ކަންތައް ކުރައްވާށެވެ."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އެކަނި ހިނގާފައި ދިޔަ މީހަކު ފޭރޭ މީހުންނާ ދިމާވިއެވެ. އެމީހުން އޭނާގެ ހެދުން ނަގައި ތަޅައި ދުރަށް ގޮސް ބައި މަރުވެފައި އޮއްވާ ދޫކޮށްލިއެވެ.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ކަންދިމާކުރި ގޮތުން ފައްޅީގެ މީހަކަށް އޭނާ ފެނިގެން ދިޔައީ މަގުމަތީގައި، އޭނާ ފާއިތުވެގެން ދިޔައީ އަނެއްކޮޅުންނެވެ. ލާވީ މީހަކު ވެސް ވީ އެގޮތަށެވެ.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ބައިތުލްމަޤްދިސްގެ ގޯތިތެރޭގައި ތިބީ މަރިޔަމްގެފާނާއި ޔޫސުފް އަދި ރަސްގެފާނެއްގެ ގޮތުގައި ބިމަށް އައި ތުއްތު އީސާގެފާނެވެ.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ތިންވަނަ ކަމަކީ، ކަންދިމާކުރި ގޮތުން ސަމާރީ މީހަކަށް އޭނާ ފެނުނެވެ. ސަމާރީންނަކީ ޔަހޫދީންނަށް ކަމުނުދާ ބައެކެވެ.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ސަމާރީ މީހާ އޭނާއަށް ހަމްދަރުދީވެ، އެހެންވެ އޭނާއާ މެދު ރަނގަޅަށް ކަންތައްކޮށް ބެލެހެއްޓިއެވެ.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ވިދާޅުވިއެވެ: "މާތްރަސްކަލާނގެ މީސްތަކުންނަކީ، ކޮންމެ ވަގުތެއްގައިވެސް، ހާލުގައި ޖެހިފައިވާ މީހުންނަށް އެހީތެރިވާ ހެޔޮ އަވަށްޓެރިއަކަށް ވާންޖެހެއެވެ."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ފަރީދުއާއި ލާވީން، މޫނުމަތިން ބަލާއިރު، މާތްރަސްކަލާނގެއާ ގާތް ކަމުގައި ހީވި ނަމަވެސް، އެމީހުން އެހެން މީހަކު ދެކެ ލޯބިވެފައެއް ނުވެއެވެ.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ސަމާރީ މީހާއަކީ، މޫނުމަތިން ބަލާއިރު، މާތްރަސްކަލާނގެއާ ގާތް މީހެއް ނޫން ކަމުގައި ހީވި ނަމަވެސް، އެހެން މީހުންދެކެ ލޯބިވާން ތައްޔާރަށް ހުރި ރަނގަޅު އަވަށްޓެރިއެކެވެ.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އަދި މާތްالله އާއި ގާތްވެއްޖެނަމަ ހާލުގައި ޖެހިފައިވާ އަވަށްޓެރިންނަށް އެހީތެރިވާ މީހުންނަށް ވެސް ވާންޖެހޭނެއެވެ.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އަހަރެމެންނަކީ ފޭރިގަނެފައިވާ މީހުން ފަދައިން އަހަރެމެންގެ ފާފަތަކަށްޓަކައި މަރުވާން މަޖުބޫރުވެފައިވާ ބައެކެވެ.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މި ބިރުވެރި ޙާލަތުން އަހަރެމެން ސަލާމަތްކޮށްދެއްވީ އީސާގެފާނެވެ.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ފޭރިގަނެފައިވާ މީހަކު ފެނުމުން ފަރީދުއާއި ލާވީން ކުރި ކަމަކީ ކޮބައި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އެއުރެން އެކަލޭގެފާނަށްޓަކައި ދުޢާކުރިއެވެ.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ދަ ފަރުވާ ދިނީ އޭނާގެ ޒަޚަމްތަކަށެވެ.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އޭނާ ހޮސްޕިޓަލަށް ގެންދިޔައެވެ.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އެކަލޭގެފާނުގެ އަރިހުން އަނެއްކޮޅުން ފާއިތުވެގެން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އެމީހުން އެކަލޭގެފާނުގެ އަރިހުން އަނެއްކޮޅުން ފާއިތުވެގެން ދިޔައެވެ.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"މި ތިން މީހުންގެ ތެރެއިން ފޭރޭ މީހުންގެ އަތަށް ވެއްޓުނު މީހާގެ އަވަށްޓެރިއެއް ކަމަށް ހީކުރައްވަނީ ކޮން ބޭފުޅެއް ހެއްޔެވެ؟"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/>
              <a:t>ޤާނޫނުގެ މާހިރު ޖަވާބު ދިނީ "އޭނާއަށް ރަޙްމަތް ކުރެއްވި މީހާ" ކަމަށެވެ. އީސާގެފާނު އޭނާއަށް ވިދާޅުވީ، "ގޮސް ހަމަ އެގޮތަށް ކަންތައް ކުރައްވާށެވެ."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71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މަރިޔަމް އާއި މާތާއެވެ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އެކަމަކު ބޭނުންވަނީ އެންމެ ކަމެކެވެ. މަރިޔަމް ވަނީ ރަނގަޅު އެއްޗެއް އިޚްތިޔާރު ކުރައްވާފައި، އަދި އެކަން އޭނާގެ އަތުން ނަގާކަށް ނުޖެހޭނެއެވެ."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ދައުވަތު ދެއްވީ މަރިޔަމްގެފާނާއި މާރްތާގެ ގެއަށެވެ.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އިރުމަތީގެ ޑޮކްޓަރުން އީސާގެފާނަށް ހަދިޔާއެއްގެ ގޮތުގައި ތައްޔާރުކުރި ރަނާއި ސުވަރުގޭ އަދި މީރު ދިނެވެ. “ޝުކުރިއްޔާ އީސާގެފާނު މި ބިމަށް އައީތީ!”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މާތާ މަސައްކަތުގައި އަވަދިނެތި އުޅެނިކޮށް މަރިޔަމް އީސާގެފާނުގެ ވާހަކަ ކެތްތެރިކަމާއެކު އަޑުއަހަމުން ދިޔައެވެ.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"އަހަރެންނަށް ގަބޫލެއް ނުކުރެވޭ މަރިޔަމް އަހަރެން އެކަނި މަސައްކަތް ކުރަން ދޫކޮށްލީ އަހަރެން އެހާ ބިޒީ ވެގެން އުޅޭއިރު" މާތާގެ ހިތަށް އެރިއެވެ.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މާތާ އީސާގެފާނުގެ އަރިހަށް ޝަކުވާ ކުރިއެވެ. "ޖީސަސް، ޕްލީޒް މަރިޔަމް ދޫކޮށްލާ. އަހަރެން އެކަނި ކުރަން މާ ގިނަ މަސައްކަތްތަކެއް އެބަހުރި."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ވިދާޅުވީ "މާ ގިނައިން ނުކުރާށެވެ. މަރިޔަމްގެފާނަށް އަޑުއަހަން ކަމުދާތީ، އަޑުއަހަމުން ގެންދާނެ."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މާރްތާއަށް ހީވީ މަރިޔަމްގެފާނަށް އީސާގެފާނުގެ ވާހަކަ އަޑުއެހުމަކީ ރަނގަޅު ކަމެއް ނޫން ކަމަށާއި އެމީހުންގެ ކިބައިގައި ވަރަށް ގިނަ ކަންތައްތަކެއް ހުރި ކަމަށެވެ.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އީސާގެފާނު އެމީހުންނަށް ދަސްކޮށްދެއްވީ އީސާގެފާނުގެ ވާހަކަ އަޑުއެހުމަކީ އެހެން އެއްޗަކަށްވުރެ އަގުހުރި ކަމެއް ކަމަށެވެ.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ބައިބަލް އަޑުއަހައި ދަސްކުރާ ވަގުތަކީ އަހަރެމެންނަށް އެންމެ އަގުހުރި ވަގުތެވެ.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ބައިބަލް އަޑުއަހައި ދަސްކުރުމަށް ވަގުތު މަހުރޫމްވެގެން ނުވާނެއެވެ.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3200"/>
              <a:t>އީސާގެފާނަކީ ކާކު ހެއްޔެވެ؟</a:t>
            </a:r>
            <a:r xmlns:a="http://schemas.openxmlformats.org/drawingml/2006/main">
              <a:rPr lang="dv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ބަސްފުޅު އަޑުއަހާ މީހުންދެކެ ލޯބިވާ މީހާއެވެ.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ކުއިޒް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މާތާ ގިނައިން މަސައްކަތް ކުރަމުން ދިޔައިރު މަރިޔަމް ކުރި ކަމަކީ ކޮބައި ހެއްޔެވެ؟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އެކަމަނާ ދުޢާކުރެއްވިއެވެ.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ބަސްފުޅު އަޑުއެހިއެވެ.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އޭނަ އޮތީ ނިދާފައެވެ.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މާތާއަށް ވަރަށް ބޮޑަށް އެހީތެރިވެދިނެވެ.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dv" altLang="ko-KR" sz="2800">
                <a:solidFill>
                  <a:srgbClr val="ff0000"/>
                </a:solidFill>
              </a:rPr>
              <a:t>އީސާގެފާނުގެ ބަސްފުޅު އަޑުއެހިއެވެ.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000"/>
              <a:t>މިއަދުގެ ބަހެވެ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އެކަމަކު ބޭނުންވަނީ އެންމެ ކަމެކެވެ. މަރިޔަމް ވަނީ ރަނގަޅު އެއްޗެއް އިޚްތިޔާރު ކުރައްވާފައި، އަދި އެކަން އޭނާގެ އަތުން ނަގާކަށް ނުޖެހޭނެއެވެ."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ގަލީލީގައި މަރިޔަމް ކިޔާ ކަނބަލެއް ދިރިއުޅުއްވިއެވެ. އޭނާ އެންގޭޖްވެފައިވަނީ ޔޫސުފް ކިޔާ ޒުވާނަކާއެވެ.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/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ޑޮކްޓަރުން އައީ އިސްރާއީލާ ދުރުގައި ވެސް ރަސްގެފާނު އީސާގެފާނަށް އަޅުކަން ކުރުމަށެވެ.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މީސްތަކުންގެ އަސްލު ރަސްގެފާނަކީ އީސާގެފާނެވެ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މުޅި ދުނިޔޭގައެވެ.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އަހަރެންގެ ރަސްގެފާނެވެ.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އުޅެންޖެހޭނީ އަބަދުވެސް ރަސްގެފާނު ކަމުގައިވާ އީސާގެފާނަށް އަޅުކަންކޮށް ތަބާވާ ދިރިއުޅުމެކެވެ.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އަޅުކަން ހައްގު މީހެކެވެ.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އުފަންދުވަހުގެ ހަދިޔާއެއްގެ ގޮތުގައި އީސާގެފާނަށް ނުލިބުނީ ކޮން އެއްޗެއް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ރަން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ސުވަރުގޭ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މީރު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ކޮމްޕިއުޓަރ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ކޮމްޕިއުޓަރ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ބަސް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އެގެއަށް އައުމުން މަންމަ މަރިޔަމް އާއި އެކު އެކުއްޖާ ފެނުމުން ބޯޖަހާލައިގެން އަޅުކަން ކުރިއެވެ. ދެން އެމީހުންގެ ޚަޒާނާތައް ހުޅުވައި ރަނާއި ސުވަރުގޭގެ ހަދިޔާއާއި މީރު ހަދިޔާތައް އެކަލޭގެފާނަށް ހަދިޔާކުރިއެވެ.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މައްތަޙު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ނޫން.</a:t>
            </a:r>
            <a:r xmlns:a="http://schemas.openxmlformats.org/drawingml/2006/main">
              <a:rPr lang="dv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ތުއްތު އީސާގެފާނު މިޞްރަށް ފިލައިގެން ދިޔައެވެ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ދިޔައިރު މާތްރަސްކަލާނގެ މަލާއިކަތެއް ހުވަފެނެއްގައި ޔޫސުފްގެފާނަށް ފާޅުވެވަޑައިގެންނެވިއެވެ. "ތެދުވެބަލަ،" އޭނާ ބުންޏެވެ، "ކުއްޖާއާއި އޭނާގެ މަންމަ ގެންގޮސް މިޞްރަށް ފިލައިގެން ދާށެވެ. އަހަރެން ބުނާހާ ހިނދަކު އެތަނުގައި މަޑުކޮށްލާށެވެ.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މައްތަޙު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ރަސްގެފާނު ހެރޮދުއަށް އީސާގެފާނު އުފަންވި ޚަބަރު އިވުނީ އީސާގެފާނު މަރާލުމަށް ރޭވި މަޖީދިއްޔާ މެދުވެރިކޮށެވެ.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ހެރޮދުގެ ހުރިހާ ރޭވުމެއް ދެނެވޮޑިގެންވާ ކަލާނގެ ހުވަފެނެއްގައި ބުނެފައިވަނީ މެގީން ހެރޮދުގެ އަރިހުން ދުރަށް ދާން ޖެހޭނެ ކަމަށެވެ.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އަދި، މަރިޔަމްގެފާނުގެ ފިރިމީހާ ޔޫސުފްއަށް ހުވަފެނުގައި މަލާއިކަތެއް ބުނި އަޑު އިވުނެވެ: “މިޞްރަށް ފިލައިގެން ދާށެވެ. ހެރޮދު އީސާގެފާނު މަރާލަން އުޅެނީ.”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 އަޑު އިވުމުން ޔޫސުފް މަރިޔަމްގެފާނާއި ތުއްތު އީސާގެފާނު ގެންގޮސް ހެރޮދުގެ ކިބައިން މިޞްރަށް ފިލައިގެން ދިޔައެވެ.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އެއްދުވަހަކު މަލާއިކަތެއް މަރިޔަމްގެފާނަށް ފެނިވަޑައިގަތެވެ. “ސަލާމް، ވަރަށް ބޮޑަށް އިޙްތިރާމް ލިބިގެންވާ ކަލޭމެންނަށް! މާތްރަސްކަލާނގެ ތިޔަބައިމީހުންނާއެކު ވޮޑިގެންވެއެވެ.“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އެވަގުތު މަޖީންގެ އޮޅުވާލާފައިވާކަން އެނގޭ ހެރޮދު ވަނީ ބައިތުލްމަޤްދިސްގެ ހުރިހާ ތުއްތު ކުދިން މަރާލުމަށް ބިރުވެރި އަމުރެއް ކޮށްފައެވެ. އީސާގެފާނު ޖެހުނީ ހެރޮދު މަރުވާންދެން މިޞްރުގައެވެ.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ކުއްތާ ބެލެހެއްޓުންތެރިންނާއި މަޖީދިއްޔާ އީސާގެފާނަކީ ކާކުކަން ދެނެގަތެވެ.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ރަސްގެފާނު ހެރޮދުއަށް އީސާގެފާނު ދެނެގަނެވިފައެއް ނުވެއެވެ. މީގެ އިތުރުން އޭނާގެ ދަހިވެތިކަމުގެ ސަބަބުން އީސާގެފާނު މަރާލަން އުޅުމަށްޓަކައި އަނިޔާވެރި ފާފަތައް ކުރެއްވިއެވެ.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ވާހަކަ އަޑުއަހަން ދެކޮޅު ހަދާ އެތައް ބަޔަކު ދުނިޔޭގައި އެބަތިއްބެވެ.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ވަރަށް ބޮޑު ފާފައެއް.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އިންސާނާގެ ބާރުގައި ހުއްޓާލަން ނުކެރޭ މީހާއެވެ.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ހެރޮދުގެ ކިބައިން ސަލާމަތްވީ ކޮންތާކުން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މިޞްރު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އެމެރިކާ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ކޮރެއާ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މިޞްރު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އެމީހުން ދިޔައިރު މާތްރަސްކަލާނގެ މަލާއިކަތެއް ހުވަފެނެއްގައި ޔޫސުފްގެފާނަށް ފާޅުވެވަޑައިގެންނެވިއެވެ. "ތެދުވެބަލަ،" އޭނާ ބުންޏެވެ، "ކުއްޖާއާއި އޭނާގެ މަންމަ ގެންގޮސް މިޞްރަށް ފިލައިގެން ދާށެވެ. އަހަރެން ބުނާހާ ހިނދަކު އެތަނުގައި މަޑުކޮށްލާށެވެ.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މައްތަޙު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49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ފައްޅީގައި ހުރި ކުއްޖާ އީސާގެފާނެވެ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"ކީއްވެ އަހަރެން ހޯދަމުން ދިޔައީ؟" އޭނާ އަހާލިއެވެ. "އަހަރެން ބައްޕަގެ ގޭގައި ހުންނަން ޖެހޭކަން ކަލެއަށް ނޭނގުނުތަ؟"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ފަސްޙާ ދުވަހު އީސާގެފާނުގެ އުމުރުން 12 އަހަރުގައި އޭނާ އާއި އޭނާގެ މައިންބަފައިން ޤުދުސްގެ ފައްޅިއަށް އައެވެ.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ޤުދުސްގެ ފައްޅިން ގެއަށް ދިޔަ މަގުމަތީގައި ޔޫސުފް އާއި މަރިޔަމްގެފާނަށް އީސާގެފާނު ނުފެނުނެވެ.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ޔޫސުފް އާއި މަރިޔަމް އެނބުރި ޤުދުސްގެ ފައްޅިއަށް ދިޔައީ އީސާގެފާނު ހޯދުމަށެވެ.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“މަރިޔަމް، ކަލެއަށް ދަރިއަކު ލިބިވަޑައިގަންނަވާނެ ކަމަށާއި އޭނާއަށް އީސާގެފާނުގެ ނަން ދޭން ޖެހޭނެ ކަމަށެވެ.” މި ޚަބަރާއިމެދު އޭނަ ބިރުގަތެވެ.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"އަހަރެން މިހުރީ ބައްޕަގެ ގޭގައިކަން ނޭނގުނު ހެއްޔެވެ؟“ އީސާގެފާނު ފައްޅީގައި ބައިބަލް މުދައްރިސުންނާ އެކު މަޝްވަރާ ކުރައްވަމުން ގެންދެވިއެވެ. އެ އެންމެން ވެސް އީސާގެފާނުގެ ޙިކުމަތުން ހައިރާންވިއެވެ.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އޭގެ ފަހުން ކުޑަކުއްޖާ އީސާގެފާނުގެ ޙިކުމަތާއި އިސްކޮޅު ބޮޑުވަމުން ދިޔަވަރަކަށް މާތްރަސްކަލާނގެއާއި މީސްތަކުންދެކެ ލޯބިވާ މިންވަރު އިތުރުވެގެން ދިޔައެވެ.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 ކުއްޖާ އީސާގެފާނަކީ މާތްރަސްކަލާނގެ ދަރިކަލުންކަން ކުޑައިރުއްސުރެ އެނގުނެވެ. އަދި ސަލާމަތްތެރިއެއްގެ ގޮތުގައި ދިރިއުޅުމަށް އިޚްލާޞްތެރިކަމާއެކު ތައްޔާރުވެގެންނެވެ.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ޒުވާން ނަމަވެސް،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ސާފުކޮށް ހަނދާންކުރަންޖެހޭނީ އަޅުގަނޑުމެންނަކީ މާތްރަސްކަލާނގެ ދަރިންކަން.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 އަޅުގަނޑުމެން މި އުޅެނީ މާތްރަސްކަލާނގެ ދަރިންގެ ގޮތުގައިކަން މާތްރަސްކަލާނގެއަށާއި މީހުންނަށް ދައްކަން 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ދަރިކަލުން ނަމަވެސް، ޖިސްމާނީ މައިންބަފައިންނަށް ނިކަމެތިކަމާއި ކިޔަމަންތެރިކަމުގެ ނަމޫނާ ދެއްކެވިއެވެ.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ގެއްލިފައިވާ އީސާގެފާނު ހުރީ ކޮންތާކު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އެ...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ފާޚާނާ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ގަނޑުވަރުގައެވެ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އެ...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ބުދުފައްޅި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ގޭތެރޭގައެވެ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ފައްޅީގައެވެ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"ކީއްވެ އަހަރެން ހޯދަމުން ދިޔައީ؟" އޭނާ އަހާލިއެވެ. "އަހަރެން ބައްޕަގެ ގޭގައި ހުންނަން ޖެހޭކަން ކަލެއަށް ނޭނގުނުތަ؟"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ލޫކް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50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އީސާގެފާނުގެ ނަމާދު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"ފަޅުތެރޭގައި ގޮވާލާ މީހެއްގެ އަޑެއް، 'މާތްރަސްކަލާނގެއަށް މަގު ތައްޔާރުކޮށް، އޭނާއަށް ސީދާ މަގުތައް ހައްދަވާށެވެ." " "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4.އެހެންކަމުން ޔޫޙަންނާ ވަޑައިގަތީ ފަޅު ސަރަޙައްދުގައި ނަމާދުކުރައްވައި، ފާފަތައް ފުއްސެވުމަށްޓަކައި ތައުބާވުމުގެ ނަމާދެއްގެ ވާހަކަ ދައްކަވަމުންނެވެ.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އުމުރުން ތިރީސް އަހަރުގައި ޖަމަލުގެ ހެދުން އަޅައިގެން ފިނޮޅުތަކާއި ވަލު ހަވާދު ކައިގެން ފަޅުތެރެއިން ބީރައްޓެހި މީހަކު ފެނިގެން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ނަމަކީ ޔޫޙަންނާ ނަމާދުކުރާ މީހެކެވެ. ސަލާމަތްތެރިޔާ އަންނާނެތީ ތައުބާވެ ނަމާދު ކުރުމަށް ގޮވާލެއްވިއެވެ.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އެކަމަކު، މާތްރަސްކަލާނގެ މެސެޖަށް ކިޔަމަންތެރިވިއެވެ. “އަހަންނަކީ މާތްރަސްކަލާނގެ އަޅާއެވެ. ތިޔަ ވިދާޅުވި ގޮތަށް އަހަންނަށް ވެސް ލައްވާށި.”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'އަހަރެން މިހުރީ އަހަރެންގެ ފަހަތުން އަންނަ މީހަކު ތައްޔާރު ކުރަން!'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ނަމާދުކުރާ މީހާ އީސާގެފާނުގެ މަގު ތައްޔާރުކުރަމުން ދިޔައެވެ.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ވެސް އައީ ޔޫޙަންނާ ނަމާދުކުރާ މީހާގެ ކިބައިން ނަމާދު ކުރެއްވުމަށެވެ.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"ބެލުން! ދުނިޔޭގެ ފާފަ ނައްތާލާ މާތްރަސްކަލާނގެ ކުޑަކުއްޖާ!” ޔޫޙަންނާ ނަމާދުކުރާ އީސާގެފާނު އަޑުގަދަކޮށް ތަޢާރަފް ކުރެއްވިއެވެ.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ޔޫޙަންނާގެފާނުގެ ފަރާތުން އީސާގެފާނު ނަމާދު ކުރެއްވިއިރު، އުޑުމަތިން މާތްރޫޙުފުޅު އޭނާގެ މައްޗަށް ދޫނިއެއް ފަދައިން ފައިބައިގެން ދިޔަ އަޑެއް އިވުނެވެ: “ތިޔައީ އަހަރެން ލޯބިވާ އަހަރެންގެ ދަރިކަލުންނެވެ. ކަލޭގެފާނާއި މެދު އަހަރެން ރަނގަޅަށް ހިތްހަމަޖެހޭ.”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ނަމާދުކުރާ މީހާ މަތިވެރިއެއް ނުވިއެވެ.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އޭނާގެ ޙަޔާތް ޚާއްޞަކުރެއްވީ މުޅިން އީސާގެފާނު ތަޢާރަފް ކުރުމަށެވެ.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އަހަރެން އުޅެނީ ކާކަށް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ޔޫޙަންނާ ނަމާދުކުރާ ފަދައިން އަހަރެމެންވެސް އުޅެންވީ އަހަރެންނަށް ބޮޑާ ހާކާ މަތިވެރިކުރުމަށްވުރެ ބޮޑަށް އީސާގެފާނު މަތިވެރިކޮށް ތަޢާރަފްކުރާ ދިރިއުޅުމެކެވެ.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ހަމައެކަނި ދަރިކަލުންނެވެ.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ނަމާދު ކުރެއްވިއިރު ސުވަރުގެއިން ފައިބައިވަޑައިގަތީ ކޮން އެއްޗެއް ހެއްޔެވެ؟؟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ކަނބުލޮ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މާތްރޫޙުފުޅު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އޯސްޓްރިޗް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ސްޕަރޯ 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މާތްރޫޙުފުޅު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"ފަޅުތެރޭގައި ގޮވާލާ މީހެއްގެ އަޑެއް، 'މާތްރަސްކަލާނގެއަށް މަގު ތައްޔާރުކޮށް، އޭނާއަށް ސީދާ މަގުތައް ހައްދަވާށެވެ." " " 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4.އެހެންކަމުން ޔޫޙަންނާ ވަޑައިގަތީ ފަޅު ސަރަޙައްދުގައި ނަމާދުކުރައްވައި، ފާފަތައް ފުއްސެވުމަށްޓަކައި ތައުބާވުމުގެ ނަމާދެއްގެ ވާހަކަ ދައްކަވަމުންނެވެ.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މާކިން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51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އީސާގެފާނަށް ޝައިޠާނާ ވަސްވާސް ދެއްވިއެވެ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އޭނާއަށް ވިދާޅުވީ، "ޝައިޠާނާ އަހަރެންނާ ދުރުކޮށްލައްވާށެވެ! އެހެނީ ލިޔެވިފައި އޮތީ: 'ތިބާގެ ކަލާނގެއަށް އަޅުކަންކޮށް، ހަމައެކަނި އެކަލާނގެއަށް ޚިދުމަތް ކުރައްވާށެވެ."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ސާޅީސް ދުވަހު އީސާގެފާނު ރޯދަ ހިފައިގެން ދުޢާ ކުރެއްވުމަށްފަހު ޝައިޠާނާ ފާޅުވެ އީސާގެފާނަށް ވަސްވާސް ދެއްވިއެވެ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dv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އެހެންކަމުން، ކަނބަލެއް ކަމުގައި ވިޔަސް އޭނާ ބަނޑުބޮޑުވިއެވެ. މި ކުއްޖާގެ ނަމަކީ އީސާގެފާނެވެ. އެކަލޭގެފާނަކީ ކުރިއަށް އޮތްތަނުގައި ހުރިހާ މީސްތަކުން އެމީހުންގެ ފާފަތަކުން ސަލާމަތް ކުރައްވާނެ މާތްރަސްކަލާނގެ ދަރިކަލުންނެވެ.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“ބަނޑުހައިތަ؟ މި ހިލައިން ރައިސް ކޭކު ހަދައިގެން ކާލާ!” ޝައިޠާނާ ފުރަތަމަ އިމްތިޙާނު ކުރިއެވެ. އެކަމަކު އީސާގެފާނު އެ އިމްތިޙާނު ބަލިކުރެއްވީ މާތްރަސްކަލާނގެ ބަސްފުޅުންނެވެ.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“ދެން މިތަނުން ފުންމާލަބަލަ! ކަލޭގެފާނަކީ މާތްރަސްކަލާނގެ ދަރިކަލުން ނަމަ މަރެއް ނުވާނެއެވެ.” ފައްޅީގެ އެންމެ މަތީގައި ދެވަނަ ފަހަރަށް ޝައިޠާނާ އީސާގެފާނު އިމްތިޙާނު ކުރެއްވިއެވެ.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މިވަގުތު އީސާގެފާނު ވަރަށް އުސް ފަރުބަދައަކަށް ގެންގޮސް ދުނިޔޭގެ ހުރިހާ ރަސްކަމެއް އީސާގެފާނަށް ދައްކަވައި ވިދާޅުވީ “ކަލޭގެފާނު އަހަންނަށް ބޯޖަހާނަމަ އަހަރެން ކަލެއަށް މިހުރިހާ އެއްޗެއް ދޭނަމެވެ!” އެކަމަކު އީސާގެފާނު ތިންވަނަ އިމްތިޙާނަށް ދެކޮޅު ހެދީ މާތްރަސްކަލާނގެ ބަސްފުޅުންނެވެ.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އެންމެ ފަހުން އީސާގެފާނު ޝައިޠާނާގެ ހުރިހާ ވަސްވާސްތަކެއް ބަލިކުރެއްވިއެވެ. ހުރިހާ ވަސްވާސްތަކެއްގެ މައްޗަށް ކުރިހޯދި އީސާގެފާނާމެދު މާތްރަސްކަލާނގެ ރުހިވޮޑިގަތެވެ.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މާތްރަސްކަލާނގެ ދަރިކަލުންނެވެ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އަހަރެމެން ފަދައިން އޭނާއަށް ވެސް ޝައިޠާނާގެ ވަސްވާސް ލިބުނެވެ.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މާތްރަސްކަލާނގެ ބަސްފުޅުން އީސާގެފާނު ޝައިޠާނާގެ ވަސްވާހުން އަރައިގަތެވެ.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ޝައިޠާނާ އަދިވެސް އަހަރެމެންނަށް ވަސްވާސް ދެއެވެ.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އީސާގެފާނު ފަދައިން އަހަރެމެންނަށް ވެސް މާތްރަސްކަލާނގެ ބަސްފުޅުން ޝައިޠާނާގެ ވަސްވާހުން އަރައިގަނެވޭނެއެވެ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އީސާގެފާނު..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އަހަރެމެންނަށް ކުރިމަތިވާ ވަސްވާސްތަކުން އަރައިގަތުމަށްޓަކައި އީސާގެފާނަކީ އަހަރެމެންގެ އެހީތެރިޔާއެވެ. އަދި އަޅުގަނޑުމެންނަށް ދިމާވާ ހުރިހާ ގޮންޖެހުންތަކެއް ވިސްނި، އެ ގޮންޖެހުންތަކުން އަރައިގަތުމަށް އެހީތެރިވެދޭ މީހާއެވެ.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ޝައިޠާނާ އީސާގެފާނަށް ދެއްވީ ކިތައް އިމްތިޙާނު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ދެ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ތިން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ހަތަރު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ތިން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އޭނާއަށް ވިދާޅުވީ، "ޝައިޠާނާ އަހަރެންނާ ދުރުކޮށްލައްވާށެވެ! އެހެނީ ލިޔެވިފައި އޮތީ: 'ތިބާގެ ކަލާނގެއަށް އަޅުކަންކޮށް، ހަމައެކަނި އެކަލާނގެއަށް ޚިދުމަތް ކުރައްވާށެވެ."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މަތީން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52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ފެން</a:t>
            </a:r>
            <a:r xmlns:a="http://schemas.openxmlformats.org/drawingml/2006/main">
              <a:rPr lang="dv" altLang="en-US" sz="4400"/>
              <a:t> </a:t>
            </a:r>
            <a:r xmlns:a="http://schemas.openxmlformats.org/drawingml/2006/main">
              <a:rPr lang="dv" altLang="ko-KR" sz="4400"/>
              <a:t>ވައިން އަށް ބަދަލުވެއްޖެއެވެ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މިއީ، އެކަލޭގެފާނުގެ އަޖައިބު ކުރުވަނިވި ނިޝާންތަކުގެ ތެރެއިން ފުރަތަމަ ނިޝާން، އީސާގެފާނު ގަލީލީގެ ކާނާގައި ކުރެއްވިއެވެ. މިގޮތަށް އެކަލޭގެފާނުގެ ޝަރަފު ހާމަކޮށްދެއްވައި، އެކަލޭގެފާނުގެ އަސްޙާބީން އެކަލޭގެފާނަށް އީމާންވިއެވެ.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ކައިވެންޏެއް ނުކުރިޔަސް ދަރިއަކު ލިބުމުން މަރިޔަމް ބިރުގަތެވެ.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ނަމަވެސް އީމާންތެރިކަމުގެ ސަބަބުން މާތްރަސްކަލާނގެ ބަސްފުޅު ލިބިވަޑައިގެން ކިޔަމަންތެރިވިއެވެ.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ބިރުގަންނަނީ މާތްރަސްކަލާނގެ ބަސްފުޅަށް އީމާންވެ ކިޔަމަންތެރިވުމުންނެވެ. އެކަމަކު މަރިޔަމްގެފާނުގެ އިޢުތިރާފު ފަދައިން އަޅުގަނޑުމެންވެސް އިޢުތިރާފުވާންޖެހޭނީ “ކަލޭގެފާނު ވިދާޅުވި ގޮތަށް އަހަންނަށް ވެގެން ދާށި” ކަމަށެވެ.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ކައިވެންޏެއް އޮތީ ގަލީލީގެ ކާނާގައެވެ. އީސާގެފާނާއި އެކަލޭގެފާނުގެ މުދައްރިސުންނަށް ވެސް ކައިވެނީގެ ދައުވަތު ލިބިފައި އޮތެވެ.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އެކަމަކު މައްސަލައެއް ދިމާވިއެވެ. ވައިން ހުސްވެފައި އޮތެވެ. ވައިން ނެތި ޖާފަތެއް ނުކުރެވޭނެއެވެ.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އެގޭގައި ތިބި އަޅުންނަށް ޖަރާސީމަށް ފެން އުކާލެއްވިއެވެ. ޚާދިމުން އެދުނު ގޮތަށް ކަންތައް ކުރިއެވެ.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އެއަށްފަހު ޖަގުގައި ހުރި ފެން ރަހައަށް ނެގިއެވެ. ޖަގުގައި ހުރި ފެން ވަނީ ވަރަށް މީރު ރަހައަކަށް ބަދަލުވެފައެވެ.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މެހެމާނުން ވައިންގެ ރަހަ ބެލުމަށްފަހު ހައިރާންވިއެވެ. އެމީހުންނަށް ފުރަތަމަ ފަހަރަށް ވުރެ މީރު ރަހަ ދީފައިވާއިރު، އީސާގެފާނުގެ މުޢުޖިޒާތުގެ ސަބަބުން މި ޢީދު މާ ފޯރިގަދަ ވެދާނެ 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ފިލާވަޅެވެ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އީސާގެފާނުގެ ޒަމާނުގައި ރަހައެވެ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ޖާފަތުގައި މުޅިން ވެސް ކޮންމެހެން ބޭނުންތެރި އެއްޗެކެވެ.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ފެން ރަހައަކަށް ހައްދަވައި، ޢީދަށް ބޭނުންވާ ތަކެތި ފޯރުކޮށްދެއްވިއެވެ.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އަޅުގަނޑުމެންނަށް އީސާގެފާނަކީ ކޮންމެހެން ބޭނުންތެރި ބޭފުޅެކެވެ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ޖާފަތެއްގައި ރަހައެއް ފަދައިންނެވެ.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އަޅުގަނޑުމެން ހަނދާންކުރަންޖެހޭނީ އަޅުގަނޑުމެންނަށް ދެއްވި އީސާގެފާނުގެ ނިޢުމަތެވެ.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ކާކު</a:t>
            </a:r>
            <a:r xmlns:a="http://schemas.openxmlformats.org/drawingml/2006/main">
              <a:rPr altLang="en-US" lang="dv" sz="3200"/>
              <a:t> </a:t>
            </a:r>
            <a:r xmlns:a="http://schemas.openxmlformats.org/drawingml/2006/main">
              <a:rPr altLang="ko-KR" lang="dv" sz="3200"/>
              <a:t>އަކީ</a:t>
            </a:r>
            <a:r xmlns:a="http://schemas.openxmlformats.org/drawingml/2006/main">
              <a:rPr altLang="en-US" lang="dv" sz="3200"/>
              <a:t> </a:t>
            </a:r>
            <a:r xmlns:a="http://schemas.openxmlformats.org/drawingml/2006/main">
              <a:rPr altLang="ko-KR" lang="dv" sz="3200"/>
              <a:t>އީސާގެފާނު؟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އީސާގެފާނަކީ އަހަރެމެންގެ އުފަލެއް، ޖާފަތެއްގެ ރަހައެއް ފަދައިންނެވެ.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ފެން ބަދަލުކުރެއްވީ ކޮން އެއްޗަކަށް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ކިރު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އޮރެންޖް ޖޫސް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ރޮށި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ވައިން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ވައިން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މިއީ، އެކަލޭގެފާނުގެ އަޖައިބު ކުރުވަނިވި ނިޝާންތަކުގެ ތެރެއިން ފުރަތަމަ ނިޝާން، އީސާގެފާނު ގަލީލީގެ ކާނާގައި ކުރެއްވިއެވެ. މިގޮތަށް އެކަލޭގެފާނުގެ ޝަރަފު ހާމަކޮށްދެއްވައި، އެކަލޭގެފާނުގެ އަސްޙާބީން އެކަލޭގެފާނަށް އީމާންވިއެވެ.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ނަންބަރު 53 މާތްރަސްކަލާނގެ ބަސްފުޅު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dv" altLang="ko-KR" sz="4400"/>
              <a:t>ނިކޮޑިމަސް އީސާގެފާނުގެ އަރިހަށް އައީ ރޭގަނޑުގައެވެ.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dv" sz="3200">
                <a:solidFill>
                  <a:srgbClr val="FF0000"/>
                </a:solidFill>
              </a:rPr>
              <a:t>އީސާގެފާނަކީ ކާކު ހެއްޔެވެ؟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ދުނިޔެއަށް އައީ އަހަރެމެންގެ ސަލާމަތްތެރިޔާގެ ގޮތުގައެވެ.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ޖަވާބު ދެއްވިއެވެ.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އިސްރާއީލުގެ މުދައްރިސެއްގެ ގޮތުގައި ހުރި ނިކޮޑިމަސް ކިޔާ މީހަކު ހުއްޓެވެ.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އޭނަ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އައުން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އަށް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އަށް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އެހުން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ގައި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ރޭގަނޑު.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“މާތްރަސްކަލާނގެ ރަސްކަމުގެ ތެރެއަށް ވަދެވޭނީ ކިހިނެއް ހެއްޔެވެ؟”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“އަލަށް އުފަންނުވެއްޖެނަމަ މާތްރަސްކަލާނގެ ރަސްކަމުގެ ތެރެއަށް ނުވަދެވޭނެއެވެ.” އީސާގެފާނު ޖަވާބު ދެއްވިއެވެ.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އަލުން އުފަންވާން ޖެހޭކަން އޭނާއަށް ނުވިސްނުނެވެ. “އަނބުރައި މަންމަގެ ބަނޑަށް ގޮސް އަނެއްކާ ނުކުންނަންތަ؟”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“ހަށިގަނޑެއް ނޫން ރޫޙު އަލުން އުފަންވާން ޖެހޭނެ. “އިންސާނާ އަލުން އުފަންވެވޭނީ ފެނާއި މާތްރޫޙުފުޅުންނެވެ.” އީސާގެފާނު ޖަވާބު ދެއްވިއެވެ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dv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“ތިބާ އަހަރެން ގަބޫލުކޮށް ސަލާމަތްވާން ޖެހޭނެ.” އީސާގެފާނު ނިކޮޑިމަސްއަށް އަލުން އުފަންވުމުގެ ސިއްރު ކިޔައިދިނެވެ.</a:t>
            </a:r>
            <a:r xmlns:a="http://schemas.openxmlformats.org/drawingml/2006/main">
              <a:rPr lang="dv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މިއަދުގެ...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ފިލާވަޅު</a:t>
            </a:r>
            <a:r xmlns:a="http://schemas.openxmlformats.org/drawingml/2006/main">
              <a:rPr altLang="en-US" lang="dv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އީމާންވާނަމަ،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ތިބާގެ ނަފްސު އަލުން އުފަންވާނެއެވެ.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އީސާގެފާނަށް އީމާންވާ މީހުން އަލުން އުފަންވެ ތިބާ ވެގެންދާނެއެވެ</a:t>
            </a:r>
            <a:r xmlns:a="http://schemas.openxmlformats.org/drawingml/2006/main">
              <a:rPr altLang="en-US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ފާފައަށް ނަފްރަތުކުރުމަށާއި މާތްރަސްކަލާނގެއަށް ލޯބިކުރުމަށެވެ.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އަލުން އުފަންވަނީ ހެއްޔެވެ؟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އީސާގެފާނަށް އީމާންވެ އަލުން އުފަންވެއްޖެއެވެ. އެހެންކަމުން އަޅުގަނޑުމެންނަކީ ދުނިޔެއާއި ތަފާތު ބައެއްކަން ހަނދާންކުރަންޖެހެއެވެ.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3200"/>
              <a:t>އީސާގެފާނަކީ ކާކު ހެއްޔެވެ؟</a:t>
            </a:r>
            <a:r xmlns:a="http://schemas.openxmlformats.org/drawingml/2006/main">
              <a:rPr altLang="en-US" lang="dv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rgbClr val="0070c0"/>
                </a:solidFill>
              </a:rPr>
              <a:t>އީސާގެފާނަކީ...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އީސާގެފާނެވެ</a:t>
            </a:r>
            <a:r xmlns:a="http://schemas.openxmlformats.org/drawingml/2006/main">
              <a:rPr altLang="en-US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އެއީ އެކަލާނގެއަށް އީމާންވާ މީހުން ޞާލިޙުވެ، އަލުން އުފަންވާ މީހާއެވެ.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ކުއިޒް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އަހަރެމެން އަލުން އުފަންވާން ޖެހެނީ ކޮން ކަމަކުން ހެއްޔެވެ؟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ފެނާއި ރޫޙާއެކުގައެވެ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ތެލާއި އަލިފާންގަނޑާއެކުގައެވެ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ކަރުނައާއި ލަވަތަކާއެކު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ނަމާދާއި އަޅުކަމާއި އެކުގައެވެ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dv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dv" sz="2800">
                <a:solidFill>
                  <a:srgbClr val="ff0000"/>
                </a:solidFill>
              </a:rPr>
              <a:t>ފެނާއި ރޫޙާއެކުގައެވެ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dv" sz="4000">
                <a:solidFill>
                  <a:srgbClr val="ff0000"/>
                </a:solidFill>
              </a:rPr>
              <a:t>މިއަދުގެ ބަހެވެ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dv" sz="3600">
                <a:solidFill>
                  <a:schemeClr val="tx1">
                    <a:lumMod val="65000"/>
                    <a:lumOff val="35000"/>
                  </a:schemeClr>
                </a:solidFill>
              </a:rPr>
              <a:t>އީސާގެފާނު ޖަވާބު ދެއްވިއެވެ.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ޖޯން އެވެ</a:t>
            </a:r>
            <a:r xmlns:a="http://schemas.openxmlformats.org/drawingml/2006/main">
              <a:rPr altLang="en-US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dv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